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5507" r:id="rId4"/>
  </p:sldMasterIdLst>
  <p:notesMasterIdLst>
    <p:notesMasterId r:id="rId19"/>
  </p:notesMasterIdLst>
  <p:handoutMasterIdLst>
    <p:handoutMasterId r:id="rId20"/>
  </p:handoutMasterIdLst>
  <p:sldIdLst>
    <p:sldId id="1520" r:id="rId5"/>
    <p:sldId id="5788" r:id="rId6"/>
    <p:sldId id="5825" r:id="rId7"/>
    <p:sldId id="5827" r:id="rId8"/>
    <p:sldId id="5836" r:id="rId9"/>
    <p:sldId id="5826" r:id="rId10"/>
    <p:sldId id="5828" r:id="rId11"/>
    <p:sldId id="5829" r:id="rId12"/>
    <p:sldId id="5830" r:id="rId13"/>
    <p:sldId id="5837" r:id="rId14"/>
    <p:sldId id="5838" r:id="rId15"/>
    <p:sldId id="5839" r:id="rId16"/>
    <p:sldId id="5840" r:id="rId17"/>
    <p:sldId id="5803" r:id="rId18"/>
  </p:sldIdLst>
  <p:sldSz cx="12188825" cy="6858000"/>
  <p:notesSz cx="6946900" cy="92075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2">
          <p15:clr>
            <a:srgbClr val="A4A3A4"/>
          </p15:clr>
        </p15:guide>
        <p15:guide id="2" orient="horz" pos="4176">
          <p15:clr>
            <a:srgbClr val="A4A3A4"/>
          </p15:clr>
        </p15:guide>
        <p15:guide id="3" orient="horz" pos="912">
          <p15:clr>
            <a:srgbClr val="A4A3A4"/>
          </p15:clr>
        </p15:guide>
        <p15:guide id="4" orient="horz" pos="1185" userDrawn="1">
          <p15:clr>
            <a:srgbClr val="A4A3A4"/>
          </p15:clr>
        </p15:guide>
        <p15:guide id="5" orient="horz" pos="1968" userDrawn="1">
          <p15:clr>
            <a:srgbClr val="A4A3A4"/>
          </p15:clr>
        </p15:guide>
        <p15:guide id="6" orient="horz" pos="2723">
          <p15:clr>
            <a:srgbClr val="A4A3A4"/>
          </p15:clr>
        </p15:guide>
        <p15:guide id="7" orient="horz" pos="2159">
          <p15:clr>
            <a:srgbClr val="A4A3A4"/>
          </p15:clr>
        </p15:guide>
        <p15:guide id="8" orient="horz" pos="3863">
          <p15:clr>
            <a:srgbClr val="A4A3A4"/>
          </p15:clr>
        </p15:guide>
        <p15:guide id="9" orient="horz" pos="3566">
          <p15:clr>
            <a:srgbClr val="A4A3A4"/>
          </p15:clr>
        </p15:guide>
        <p15:guide id="10" pos="142" userDrawn="1">
          <p15:clr>
            <a:srgbClr val="A4A3A4"/>
          </p15:clr>
        </p15:guide>
        <p15:guide id="11" pos="1775" userDrawn="1">
          <p15:clr>
            <a:srgbClr val="A4A3A4"/>
          </p15:clr>
        </p15:guide>
        <p15:guide id="12" pos="7554">
          <p15:clr>
            <a:srgbClr val="A4A3A4"/>
          </p15:clr>
        </p15:guide>
        <p15:guide id="13" pos="328">
          <p15:clr>
            <a:srgbClr val="A4A3A4"/>
          </p15:clr>
        </p15:guide>
        <p15:guide id="14" pos="7353">
          <p15:clr>
            <a:srgbClr val="A4A3A4"/>
          </p15:clr>
        </p15:guide>
        <p15:guide id="15" pos="613">
          <p15:clr>
            <a:srgbClr val="A4A3A4"/>
          </p15:clr>
        </p15:guide>
        <p15:guide id="16" pos="7079" userDrawn="1">
          <p15:clr>
            <a:srgbClr val="A4A3A4"/>
          </p15:clr>
        </p15:guide>
        <p15:guide id="17" pos="3837">
          <p15:clr>
            <a:srgbClr val="A4A3A4"/>
          </p15:clr>
        </p15:guide>
        <p15:guide id="18" pos="6923" userDrawn="1">
          <p15:clr>
            <a:srgbClr val="A4A3A4"/>
          </p15:clr>
        </p15:guide>
        <p15:guide id="19" pos="377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00">
          <p15:clr>
            <a:srgbClr val="A4A3A4"/>
          </p15:clr>
        </p15:guide>
        <p15:guide id="4" pos="218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2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8EE"/>
    <a:srgbClr val="00188F"/>
    <a:srgbClr val="0078D7"/>
    <a:srgbClr val="66FF66"/>
    <a:srgbClr val="D1A14D"/>
    <a:srgbClr val="000000"/>
    <a:srgbClr val="002050"/>
    <a:srgbClr val="00BCF2"/>
    <a:srgbClr val="D2D2D2"/>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1C3921-9EB5-F80E-01F6-26E4752E9006}" v="3" dt="2025-05-10T06:34:29.380"/>
    <p1510:client id="{BD4530B2-7975-617A-1B3A-F200DFA1FEDE}" v="19" dt="2025-05-09T13:40:57.1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42"/>
        <p:guide orient="horz" pos="4176"/>
        <p:guide orient="horz" pos="912"/>
        <p:guide orient="horz" pos="1185"/>
        <p:guide orient="horz" pos="1968"/>
        <p:guide orient="horz" pos="2723"/>
        <p:guide orient="horz" pos="2159"/>
        <p:guide orient="horz" pos="3863"/>
        <p:guide orient="horz" pos="3566"/>
        <p:guide pos="142"/>
        <p:guide pos="1775"/>
        <p:guide pos="7554"/>
        <p:guide pos="328"/>
        <p:guide pos="7353"/>
        <p:guide pos="613"/>
        <p:guide pos="7079"/>
        <p:guide pos="3837"/>
        <p:guide pos="6923"/>
        <p:guide pos="3771"/>
      </p:guideLst>
    </p:cSldViewPr>
  </p:slideViewPr>
  <p:notesViewPr>
    <p:cSldViewPr snapToGrid="0">
      <p:cViewPr>
        <p:scale>
          <a:sx n="1" d="2"/>
          <a:sy n="1" d="2"/>
        </p:scale>
        <p:origin x="0" y="0"/>
      </p:cViewPr>
      <p:guideLst>
        <p:guide orient="horz" pos="2880"/>
        <p:guide pos="2160"/>
        <p:guide orient="horz" pos="2900"/>
        <p:guide pos="218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3010323" cy="460375"/>
          </a:xfrm>
          <a:prstGeom prst="rect">
            <a:avLst/>
          </a:prstGeom>
        </p:spPr>
        <p:txBody>
          <a:bodyPr vert="horz" lIns="92309" tIns="46154" rIns="92309" bIns="46154" rtlCol="0"/>
          <a:lstStyle>
            <a:lvl1pPr algn="l">
              <a:defRPr sz="1200"/>
            </a:lvl1pPr>
          </a:lstStyle>
          <a:p>
            <a:r>
              <a:rPr lang="en-US"/>
              <a:t>Microsoft Office365</a:t>
            </a:r>
          </a:p>
        </p:txBody>
      </p:sp>
      <p:sp>
        <p:nvSpPr>
          <p:cNvPr id="7" name="Date Placeholder 6"/>
          <p:cNvSpPr>
            <a:spLocks noGrp="1"/>
          </p:cNvSpPr>
          <p:nvPr>
            <p:ph type="dt" sz="quarter" idx="1"/>
          </p:nvPr>
        </p:nvSpPr>
        <p:spPr>
          <a:xfrm>
            <a:off x="3934969" y="0"/>
            <a:ext cx="3010323" cy="460375"/>
          </a:xfrm>
          <a:prstGeom prst="rect">
            <a:avLst/>
          </a:prstGeom>
        </p:spPr>
        <p:txBody>
          <a:bodyPr vert="horz" lIns="92309" tIns="46154" rIns="92309" bIns="46154" rtlCol="0"/>
          <a:lstStyle>
            <a:lvl1pPr algn="r">
              <a:defRPr sz="1200"/>
            </a:lvl1pPr>
          </a:lstStyle>
          <a:p>
            <a:fld id="{251F107A-8057-4F22-A1FF-3511BB23F8C9}" type="datetime1">
              <a:rPr lang="en-US" smtClean="0"/>
              <a:t>5/9/2025</a:t>
            </a:fld>
            <a:endParaRPr lang="en-US"/>
          </a:p>
        </p:txBody>
      </p:sp>
      <p:sp>
        <p:nvSpPr>
          <p:cNvPr id="8" name="Footer Placeholder 7"/>
          <p:cNvSpPr>
            <a:spLocks noGrp="1"/>
          </p:cNvSpPr>
          <p:nvPr>
            <p:ph type="ftr" sz="quarter" idx="2"/>
          </p:nvPr>
        </p:nvSpPr>
        <p:spPr>
          <a:xfrm>
            <a:off x="0" y="8745526"/>
            <a:ext cx="5870131" cy="368734"/>
          </a:xfrm>
          <a:prstGeom prst="rect">
            <a:avLst/>
          </a:prstGeom>
        </p:spPr>
        <p:txBody>
          <a:bodyPr vert="horz" lIns="0" tIns="46154" rIns="92309" bIns="46154" rtlCol="0" anchor="b"/>
          <a:lstStyle>
            <a:lvl1pPr algn="l">
              <a:defRPr sz="1200"/>
            </a:lvl1pPr>
          </a:lstStyle>
          <a:p>
            <a:pPr marL="233977" defTabSz="922783" eaLnBrk="0" hangingPunct="0"/>
            <a:r>
              <a:rPr lang="en-US" sz="50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3977" defTabSz="922783" eaLnBrk="0" hangingPunct="0"/>
            <a:r>
              <a:rPr lang="en-US" sz="50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858552" y="8745527"/>
            <a:ext cx="1086740" cy="460375"/>
          </a:xfrm>
          <a:prstGeom prst="rect">
            <a:avLst/>
          </a:prstGeom>
        </p:spPr>
        <p:txBody>
          <a:bodyPr vert="horz" lIns="92309" tIns="46154" rIns="92309" bIns="46154" rtlCol="0" anchor="b"/>
          <a:lstStyle>
            <a:lvl1pPr algn="r">
              <a:defRPr sz="1200"/>
            </a:lvl1pPr>
          </a:lstStyle>
          <a:p>
            <a:fld id="{0EC9E9D6-92A0-482B-A603-C9BA7FFB8190}" type="slidenum">
              <a:rPr lang="en-US" smtClean="0"/>
              <a:t>‹#›</a:t>
            </a:fld>
            <a:endParaRPr 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Slide Image Placeholder 8"/>
          <p:cNvSpPr>
            <a:spLocks noGrp="1" noRot="1" noChangeAspect="1"/>
          </p:cNvSpPr>
          <p:nvPr>
            <p:ph type="sldImg" idx="2"/>
          </p:nvPr>
        </p:nvSpPr>
        <p:spPr>
          <a:xfrm>
            <a:off x="404813" y="690563"/>
            <a:ext cx="6137275" cy="3452812"/>
          </a:xfrm>
          <a:prstGeom prst="rect">
            <a:avLst/>
          </a:prstGeom>
          <a:noFill/>
          <a:ln w="12700">
            <a:solidFill>
              <a:prstClr val="black"/>
            </a:solidFill>
          </a:ln>
        </p:spPr>
        <p:txBody>
          <a:bodyPr vert="horz" lIns="92309" tIns="46154" rIns="92309" bIns="46154" rtlCol="0" anchor="ctr"/>
          <a:lstStyle/>
          <a:p>
            <a:endParaRPr lang="en-US"/>
          </a:p>
        </p:txBody>
      </p:sp>
      <p:sp>
        <p:nvSpPr>
          <p:cNvPr id="11" name="Date Placeholder 10"/>
          <p:cNvSpPr>
            <a:spLocks noGrp="1"/>
          </p:cNvSpPr>
          <p:nvPr>
            <p:ph type="dt" idx="1"/>
          </p:nvPr>
        </p:nvSpPr>
        <p:spPr>
          <a:xfrm>
            <a:off x="3934969" y="0"/>
            <a:ext cx="3010323" cy="460375"/>
          </a:xfrm>
          <a:prstGeom prst="rect">
            <a:avLst/>
          </a:prstGeom>
        </p:spPr>
        <p:txBody>
          <a:bodyPr vert="horz" lIns="92309" tIns="46154" rIns="92309" bIns="46154" rtlCol="0"/>
          <a:lstStyle>
            <a:lvl1pPr algn="r">
              <a:defRPr sz="1200"/>
            </a:lvl1pPr>
          </a:lstStyle>
          <a:p>
            <a:fld id="{294AE19A-A2AF-47A9-B802-3B5241AE8152}" type="datetime1">
              <a:rPr lang="en-US" smtClean="0"/>
              <a:t>5/9/2025</a:t>
            </a:fld>
            <a:endParaRPr lang="en-US"/>
          </a:p>
        </p:txBody>
      </p:sp>
      <p:sp>
        <p:nvSpPr>
          <p:cNvPr id="12" name="Notes Placeholder 11"/>
          <p:cNvSpPr>
            <a:spLocks noGrp="1"/>
          </p:cNvSpPr>
          <p:nvPr>
            <p:ph type="body" sz="quarter" idx="3"/>
          </p:nvPr>
        </p:nvSpPr>
        <p:spPr>
          <a:xfrm>
            <a:off x="694690" y="4373563"/>
            <a:ext cx="5557520" cy="4143375"/>
          </a:xfrm>
          <a:prstGeom prst="rect">
            <a:avLst/>
          </a:prstGeom>
        </p:spPr>
        <p:txBody>
          <a:bodyPr vert="horz" lIns="92309" tIns="46154" rIns="92309" bIns="4615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85912" y="8745527"/>
            <a:ext cx="959380" cy="460375"/>
          </a:xfrm>
          <a:prstGeom prst="rect">
            <a:avLst/>
          </a:prstGeom>
        </p:spPr>
        <p:txBody>
          <a:bodyPr vert="horz" lIns="92309" tIns="46154" rIns="92309" bIns="46154" rtlCol="0" anchor="b"/>
          <a:lstStyle>
            <a:lvl1pPr algn="r">
              <a:defRPr sz="1200"/>
            </a:lvl1pPr>
          </a:lstStyle>
          <a:p>
            <a:fld id="{B4008EB6-D09E-4580-8CD6-DDB14511944F}" type="slidenum">
              <a:rPr lang="en-US" smtClean="0"/>
              <a:t>‹#›</a:t>
            </a:fld>
            <a:endParaRPr lang="en-US"/>
          </a:p>
        </p:txBody>
      </p:sp>
      <p:sp>
        <p:nvSpPr>
          <p:cNvPr id="14" name="Header Placeholder 5"/>
          <p:cNvSpPr>
            <a:spLocks noGrp="1"/>
          </p:cNvSpPr>
          <p:nvPr>
            <p:ph type="hdr" sz="quarter"/>
          </p:nvPr>
        </p:nvSpPr>
        <p:spPr>
          <a:xfrm>
            <a:off x="0" y="0"/>
            <a:ext cx="3010323" cy="460375"/>
          </a:xfrm>
          <a:prstGeom prst="rect">
            <a:avLst/>
          </a:prstGeom>
        </p:spPr>
        <p:txBody>
          <a:bodyPr vert="horz" lIns="92309" tIns="46154" rIns="92309" bIns="46154" rtlCol="0"/>
          <a:lstStyle>
            <a:lvl1pPr algn="l">
              <a:defRPr sz="1200"/>
            </a:lvl1pPr>
          </a:lstStyle>
          <a:p>
            <a:r>
              <a:rPr lang="en-US"/>
              <a:t>Microsoft Office365</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p:notesStyle>
    <a:lvl1pPr marL="0" algn="l" defTabSz="914363" rtl="0" eaLnBrk="1" latinLnBrk="0" hangingPunct="1">
      <a:lnSpc>
        <a:spcPct val="90000"/>
      </a:lnSpc>
      <a:spcAft>
        <a:spcPts val="333"/>
      </a:spcAft>
      <a:defRPr sz="900" kern="1200">
        <a:solidFill>
          <a:schemeClr val="tx1"/>
        </a:solidFill>
        <a:latin typeface="Segoe UI Light"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FE13E35-98FA-43E7-9827-24FFDECD3DCE}"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5/9/2025 11:34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4674093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hit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29432" y="3029995"/>
            <a:ext cx="9399112" cy="1793104"/>
          </a:xfrm>
          <a:noFill/>
        </p:spPr>
        <p:txBody>
          <a:bodyPr lIns="0" tIns="0" rIns="0" bIns="182880" anchor="b" anchorCtr="0"/>
          <a:lstStyle>
            <a:lvl1pPr>
              <a:defRPr sz="5293" strike="noStrike" spc="-147" baseline="0">
                <a:solidFill>
                  <a:srgbClr val="000000"/>
                </a:solidFill>
              </a:defRPr>
            </a:lvl1pPr>
          </a:lstStyle>
          <a:p>
            <a:r>
              <a:rPr lang="en-US"/>
              <a:t>Microsoft 365</a:t>
            </a:r>
            <a:br>
              <a:rPr lang="en-US"/>
            </a:br>
            <a:r>
              <a:rPr lang="en-US"/>
              <a:t>title or event name</a:t>
            </a:r>
          </a:p>
        </p:txBody>
      </p:sp>
      <p:sp>
        <p:nvSpPr>
          <p:cNvPr id="5" name="Text Placeholder 4"/>
          <p:cNvSpPr>
            <a:spLocks noGrp="1"/>
          </p:cNvSpPr>
          <p:nvPr>
            <p:ph type="body" sz="quarter" idx="12" hasCustomPrompt="1"/>
          </p:nvPr>
        </p:nvSpPr>
        <p:spPr>
          <a:xfrm>
            <a:off x="426315" y="4838790"/>
            <a:ext cx="9399112" cy="945435"/>
          </a:xfrm>
          <a:noFill/>
        </p:spPr>
        <p:txBody>
          <a:bodyPr lIns="0" tIns="0" rIns="0" bIns="0">
            <a:noAutofit/>
          </a:bodyPr>
          <a:lstStyle>
            <a:lvl1pPr marL="0" indent="0">
              <a:lnSpc>
                <a:spcPct val="100000"/>
              </a:lnSpc>
              <a:spcBef>
                <a:spcPts val="0"/>
              </a:spcBef>
              <a:buNone/>
              <a:defRPr sz="1568" spc="0" baseline="0">
                <a:solidFill>
                  <a:srgbClr val="000000"/>
                </a:solidFill>
                <a:latin typeface="+mn-lt"/>
              </a:defRPr>
            </a:lvl1pPr>
          </a:lstStyle>
          <a:p>
            <a:pPr lvl="0"/>
            <a:r>
              <a:rPr lang="en-US"/>
              <a:t>Author name</a:t>
            </a:r>
          </a:p>
          <a:p>
            <a:pPr lvl="0"/>
            <a:r>
              <a:rPr lang="en-US"/>
              <a:t>Date</a:t>
            </a:r>
          </a:p>
        </p:txBody>
      </p:sp>
      <p:pic>
        <p:nvPicPr>
          <p:cNvPr id="3" name="Picture 2">
            <a:extLst>
              <a:ext uri="{FF2B5EF4-FFF2-40B4-BE49-F238E27FC236}">
                <a16:creationId xmlns:a16="http://schemas.microsoft.com/office/drawing/2014/main" id="{2490396D-63B5-D6BB-D0A8-268BF1C49EDD}"/>
              </a:ext>
            </a:extLst>
          </p:cNvPr>
          <p:cNvPicPr>
            <a:picLocks noChangeAspect="1"/>
          </p:cNvPicPr>
          <p:nvPr userDrawn="1"/>
        </p:nvPicPr>
        <p:blipFill>
          <a:blip r:embed="rId2"/>
          <a:stretch>
            <a:fillRect/>
          </a:stretch>
        </p:blipFill>
        <p:spPr>
          <a:xfrm>
            <a:off x="426315" y="271672"/>
            <a:ext cx="2558425" cy="677549"/>
          </a:xfrm>
          <a:prstGeom prst="rect">
            <a:avLst/>
          </a:prstGeom>
        </p:spPr>
      </p:pic>
    </p:spTree>
    <p:extLst>
      <p:ext uri="{BB962C8B-B14F-4D97-AF65-F5344CB8AC3E}">
        <p14:creationId xmlns:p14="http://schemas.microsoft.com/office/powerpoint/2010/main" val="5604102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evice layout">
    <p:spTree>
      <p:nvGrpSpPr>
        <p:cNvPr id="1" name=""/>
        <p:cNvGrpSpPr/>
        <p:nvPr/>
      </p:nvGrpSpPr>
      <p:grpSpPr>
        <a:xfrm>
          <a:off x="0" y="0"/>
          <a:ext cx="0" cy="0"/>
          <a:chOff x="0" y="0"/>
          <a:chExt cx="0" cy="0"/>
        </a:xfrm>
      </p:grpSpPr>
      <p:sp>
        <p:nvSpPr>
          <p:cNvPr id="3" name="Online Image Placeholder 2">
            <a:extLst>
              <a:ext uri="{FF2B5EF4-FFF2-40B4-BE49-F238E27FC236}">
                <a16:creationId xmlns:a16="http://schemas.microsoft.com/office/drawing/2014/main" id="{562D5679-B66F-A244-9E94-0FFE5F1B6168}"/>
              </a:ext>
            </a:extLst>
          </p:cNvPr>
          <p:cNvSpPr>
            <a:spLocks noGrp="1"/>
          </p:cNvSpPr>
          <p:nvPr>
            <p:ph type="clipArt" sz="quarter" idx="11" hasCustomPrompt="1"/>
          </p:nvPr>
        </p:nvSpPr>
        <p:spPr>
          <a:xfrm>
            <a:off x="5980833" y="2145841"/>
            <a:ext cx="5778567" cy="3756460"/>
          </a:xfrm>
        </p:spPr>
        <p:txBody>
          <a:bodyPr anchor="ctr">
            <a:noAutofit/>
          </a:bodyPr>
          <a:lstStyle>
            <a:lvl1pPr algn="ctr">
              <a:defRPr sz="1960">
                <a:latin typeface="+mj-lt"/>
              </a:defRPr>
            </a:lvl1pPr>
          </a:lstStyle>
          <a:p>
            <a:r>
              <a:rPr lang="en-US"/>
              <a:t>Drop photo here</a:t>
            </a:r>
          </a:p>
        </p:txBody>
      </p:sp>
      <p:sp>
        <p:nvSpPr>
          <p:cNvPr id="4" name="Text Placeholder 3"/>
          <p:cNvSpPr>
            <a:spLocks noGrp="1"/>
          </p:cNvSpPr>
          <p:nvPr>
            <p:ph type="body" sz="quarter" idx="10" hasCustomPrompt="1"/>
          </p:nvPr>
        </p:nvSpPr>
        <p:spPr>
          <a:xfrm>
            <a:off x="426313" y="2145841"/>
            <a:ext cx="5136837" cy="2573509"/>
          </a:xfrm>
        </p:spPr>
        <p:txBody>
          <a:bodyPr wrap="square" lIns="0" tIns="0" rIns="0" bIns="0">
            <a:noAutofit/>
          </a:bodyPr>
          <a:lstStyle>
            <a:lvl1pPr marL="0" marR="0" indent="0" algn="l" defTabSz="914180" rtl="0" eaLnBrk="1" fontAlgn="auto" latinLnBrk="0" hangingPunct="1">
              <a:lnSpc>
                <a:spcPct val="90000"/>
              </a:lnSpc>
              <a:spcBef>
                <a:spcPts val="0"/>
              </a:spcBef>
              <a:spcAft>
                <a:spcPts val="2548"/>
              </a:spcAft>
              <a:buClrTx/>
              <a:buSzPct val="90000"/>
              <a:buFont typeface="Wingdings" panose="05000000000000000000" pitchFamily="2" charset="2"/>
              <a:buNone/>
              <a:tabLst/>
              <a:defRPr sz="2548" b="0" i="0">
                <a:solidFill>
                  <a:srgbClr val="000000"/>
                </a:solidFill>
                <a:latin typeface="+mn-lt"/>
              </a:defRPr>
            </a:lvl1pPr>
            <a:lvl2pPr marL="224051" marR="0" indent="0" algn="l" defTabSz="914180" rtl="0" eaLnBrk="1" fontAlgn="auto" latinLnBrk="0" hangingPunct="1">
              <a:lnSpc>
                <a:spcPct val="90000"/>
              </a:lnSpc>
              <a:spcBef>
                <a:spcPct val="20000"/>
              </a:spcBef>
              <a:spcAft>
                <a:spcPts val="0"/>
              </a:spcAft>
              <a:buClrTx/>
              <a:buSzPct val="90000"/>
              <a:buFont typeface="Wingdings" panose="05000000000000000000" pitchFamily="2" charset="2"/>
              <a:buNone/>
              <a:tabLst/>
              <a:defRPr/>
            </a:lvl2pPr>
            <a:lvl3pPr marL="448102" indent="0">
              <a:buNone/>
              <a:defRPr/>
            </a:lvl3pPr>
            <a:lvl4pPr marL="672153" indent="0">
              <a:buNone/>
              <a:defRPr/>
            </a:lvl4pPr>
            <a:lvl5pPr marL="896203" indent="0">
              <a:buNone/>
              <a:defRPr/>
            </a:lvl5pPr>
          </a:lstStyle>
          <a:p>
            <a:pPr lvl="0"/>
            <a:r>
              <a:rPr lang="pt-BR"/>
              <a:t>Subhead Segoe UI 26pt</a:t>
            </a:r>
          </a:p>
          <a:p>
            <a:pPr lvl="0"/>
            <a:r>
              <a:rPr lang="pt-BR"/>
              <a:t>Subhead Segoe UI 26pt</a:t>
            </a:r>
          </a:p>
          <a:p>
            <a:pPr lvl="0"/>
            <a:r>
              <a:rPr lang="pt-BR"/>
              <a:t>Subhead Segoe UI 26pt</a:t>
            </a:r>
          </a:p>
        </p:txBody>
      </p:sp>
      <p:sp>
        <p:nvSpPr>
          <p:cNvPr id="6" name="Title Placeholder 1">
            <a:extLst>
              <a:ext uri="{FF2B5EF4-FFF2-40B4-BE49-F238E27FC236}">
                <a16:creationId xmlns:a16="http://schemas.microsoft.com/office/drawing/2014/main" id="{E60CBD1C-0AFE-4EB9-94D7-943981FE05EE}"/>
              </a:ext>
            </a:extLst>
          </p:cNvPr>
          <p:cNvSpPr>
            <a:spLocks noGrp="1"/>
          </p:cNvSpPr>
          <p:nvPr>
            <p:ph type="title" hasCustomPrompt="1"/>
          </p:nvPr>
        </p:nvSpPr>
        <p:spPr>
          <a:xfrm>
            <a:off x="426313" y="440495"/>
            <a:ext cx="11333087" cy="739343"/>
          </a:xfrm>
          <a:prstGeom prst="rect">
            <a:avLst/>
          </a:prstGeom>
        </p:spPr>
        <p:txBody>
          <a:bodyPr vert="horz" wrap="square" lIns="0" tIns="164592" rIns="0" bIns="0" rtlCol="0" anchor="t">
            <a:noAutofit/>
          </a:bodyPr>
          <a:lstStyle>
            <a:lvl1pPr>
              <a:defRPr>
                <a:solidFill>
                  <a:srgbClr val="000000"/>
                </a:solidFill>
              </a:defRPr>
            </a:lvl1pPr>
          </a:lstStyle>
          <a:p>
            <a:r>
              <a:rPr lang="en-US"/>
              <a:t>Device layout</a:t>
            </a:r>
          </a:p>
        </p:txBody>
      </p:sp>
    </p:spTree>
    <p:extLst>
      <p:ext uri="{BB962C8B-B14F-4D97-AF65-F5344CB8AC3E}">
        <p14:creationId xmlns:p14="http://schemas.microsoft.com/office/powerpoint/2010/main" val="2761488243"/>
      </p:ext>
    </p:extLst>
  </p:cSld>
  <p:clrMapOvr>
    <a:masterClrMapping/>
  </p:clrMapOvr>
  <p:transition>
    <p:fade/>
  </p:transition>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Graphic layout: three columns graphic and text">
    <p:spTree>
      <p:nvGrpSpPr>
        <p:cNvPr id="1" name=""/>
        <p:cNvGrpSpPr/>
        <p:nvPr/>
      </p:nvGrpSpPr>
      <p:grpSpPr>
        <a:xfrm>
          <a:off x="0" y="0"/>
          <a:ext cx="0" cy="0"/>
          <a:chOff x="0" y="0"/>
          <a:chExt cx="0" cy="0"/>
        </a:xfrm>
      </p:grpSpPr>
      <p:sp>
        <p:nvSpPr>
          <p:cNvPr id="3" name="Rectangle 2"/>
          <p:cNvSpPr/>
          <p:nvPr/>
        </p:nvSpPr>
        <p:spPr bwMode="auto">
          <a:xfrm>
            <a:off x="426314" y="1599723"/>
            <a:ext cx="3631442" cy="3128966"/>
          </a:xfrm>
          <a:prstGeom prst="rect">
            <a:avLst/>
          </a:prstGeom>
          <a:solidFill>
            <a:schemeClr val="accent6">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err="1">
              <a:gradFill>
                <a:gsLst>
                  <a:gs pos="0">
                    <a:srgbClr val="FFFFFF"/>
                  </a:gs>
                  <a:gs pos="100000">
                    <a:srgbClr val="FFFFFF"/>
                  </a:gs>
                </a:gsLst>
                <a:lin ang="5400000" scaled="0"/>
              </a:gradFill>
              <a:ea typeface="Segoe UI" pitchFamily="34" charset="0"/>
              <a:cs typeface="Segoe UI" pitchFamily="34" charset="0"/>
            </a:endParaRPr>
          </a:p>
        </p:txBody>
      </p:sp>
      <p:sp>
        <p:nvSpPr>
          <p:cNvPr id="16" name="Content Placeholder 15"/>
          <p:cNvSpPr>
            <a:spLocks noGrp="1"/>
          </p:cNvSpPr>
          <p:nvPr>
            <p:ph sz="quarter" idx="17" hasCustomPrompt="1"/>
          </p:nvPr>
        </p:nvSpPr>
        <p:spPr>
          <a:xfrm>
            <a:off x="896985" y="1958468"/>
            <a:ext cx="2697909" cy="2411476"/>
          </a:xfrm>
        </p:spPr>
        <p:txBody>
          <a:bodyPr anchor="ctr">
            <a:noAutofit/>
          </a:bodyPr>
          <a:lstStyle>
            <a:lvl1pPr marL="0" indent="0" algn="ctr">
              <a:buNone/>
              <a:defRPr sz="1960">
                <a:solidFill>
                  <a:schemeClr val="tx2"/>
                </a:solidFill>
                <a:latin typeface="+mj-lt"/>
              </a:defRPr>
            </a:lvl1pPr>
          </a:lstStyle>
          <a:p>
            <a:pPr lvl="0"/>
            <a:r>
              <a:rPr lang="en-US"/>
              <a:t> </a:t>
            </a:r>
          </a:p>
        </p:txBody>
      </p:sp>
      <p:sp>
        <p:nvSpPr>
          <p:cNvPr id="6" name="Rectangle 5"/>
          <p:cNvSpPr/>
          <p:nvPr/>
        </p:nvSpPr>
        <p:spPr bwMode="auto">
          <a:xfrm>
            <a:off x="4280248" y="1599723"/>
            <a:ext cx="3622109" cy="3128966"/>
          </a:xfrm>
          <a:prstGeom prst="rect">
            <a:avLst/>
          </a:prstGeom>
          <a:solidFill>
            <a:schemeClr val="accent6">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err="1">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8124849" y="1599723"/>
            <a:ext cx="3634552" cy="3128966"/>
          </a:xfrm>
          <a:prstGeom prst="rect">
            <a:avLst/>
          </a:prstGeom>
          <a:solidFill>
            <a:schemeClr val="accent6">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err="1">
              <a:gradFill>
                <a:gsLst>
                  <a:gs pos="0">
                    <a:srgbClr val="FFFFFF"/>
                  </a:gs>
                  <a:gs pos="100000">
                    <a:srgbClr val="FFFFFF"/>
                  </a:gs>
                </a:gsLst>
                <a:lin ang="5400000" scaled="0"/>
              </a:gradFill>
              <a:ea typeface="Segoe UI" pitchFamily="34" charset="0"/>
              <a:cs typeface="Segoe UI" pitchFamily="34" charset="0"/>
            </a:endParaRPr>
          </a:p>
        </p:txBody>
      </p:sp>
      <p:sp>
        <p:nvSpPr>
          <p:cNvPr id="17" name="Content Placeholder 15"/>
          <p:cNvSpPr>
            <a:spLocks noGrp="1"/>
          </p:cNvSpPr>
          <p:nvPr>
            <p:ph sz="quarter" idx="18" hasCustomPrompt="1"/>
          </p:nvPr>
        </p:nvSpPr>
        <p:spPr>
          <a:xfrm>
            <a:off x="4745458" y="1958468"/>
            <a:ext cx="2697909" cy="2411476"/>
          </a:xfrm>
        </p:spPr>
        <p:txBody>
          <a:bodyPr anchor="ctr">
            <a:noAutofit/>
          </a:bodyPr>
          <a:lstStyle>
            <a:lvl1pPr marL="0" indent="0" algn="ctr">
              <a:buNone/>
              <a:defRPr sz="1960">
                <a:solidFill>
                  <a:schemeClr val="tx2"/>
                </a:solidFill>
                <a:latin typeface="+mj-lt"/>
              </a:defRPr>
            </a:lvl1pPr>
          </a:lstStyle>
          <a:p>
            <a:pPr lvl="0"/>
            <a:r>
              <a:rPr lang="en-US"/>
              <a:t> </a:t>
            </a:r>
          </a:p>
        </p:txBody>
      </p:sp>
      <p:sp>
        <p:nvSpPr>
          <p:cNvPr id="18" name="Content Placeholder 15"/>
          <p:cNvSpPr>
            <a:spLocks noGrp="1"/>
          </p:cNvSpPr>
          <p:nvPr>
            <p:ph sz="quarter" idx="19" hasCustomPrompt="1"/>
          </p:nvPr>
        </p:nvSpPr>
        <p:spPr>
          <a:xfrm>
            <a:off x="8596251" y="1958468"/>
            <a:ext cx="2697909" cy="2411476"/>
          </a:xfrm>
        </p:spPr>
        <p:txBody>
          <a:bodyPr anchor="ctr">
            <a:noAutofit/>
          </a:bodyPr>
          <a:lstStyle>
            <a:lvl1pPr marL="0" indent="0" algn="ctr">
              <a:buNone/>
              <a:defRPr sz="1960">
                <a:solidFill>
                  <a:schemeClr val="tx2"/>
                </a:solidFill>
                <a:latin typeface="+mj-lt"/>
              </a:defRPr>
            </a:lvl1pPr>
          </a:lstStyle>
          <a:p>
            <a:pPr lvl="0"/>
            <a:r>
              <a:rPr lang="en-US"/>
              <a:t> </a:t>
            </a:r>
          </a:p>
        </p:txBody>
      </p:sp>
      <p:sp>
        <p:nvSpPr>
          <p:cNvPr id="12" name="Title Placeholder 1">
            <a:extLst>
              <a:ext uri="{FF2B5EF4-FFF2-40B4-BE49-F238E27FC236}">
                <a16:creationId xmlns:a16="http://schemas.microsoft.com/office/drawing/2014/main" id="{FC74E6E5-9DAD-4A14-9C20-D9F9150874FE}"/>
              </a:ext>
            </a:extLst>
          </p:cNvPr>
          <p:cNvSpPr>
            <a:spLocks noGrp="1"/>
          </p:cNvSpPr>
          <p:nvPr>
            <p:ph type="title" hasCustomPrompt="1"/>
          </p:nvPr>
        </p:nvSpPr>
        <p:spPr>
          <a:xfrm>
            <a:off x="426313" y="440495"/>
            <a:ext cx="11333087" cy="739343"/>
          </a:xfrm>
          <a:prstGeom prst="rect">
            <a:avLst/>
          </a:prstGeom>
        </p:spPr>
        <p:txBody>
          <a:bodyPr vert="horz" wrap="square" lIns="0" tIns="164592" rIns="0" bIns="0" rtlCol="0" anchor="t">
            <a:noAutofit/>
          </a:bodyPr>
          <a:lstStyle>
            <a:lvl1pPr>
              <a:defRPr>
                <a:solidFill>
                  <a:srgbClr val="000000"/>
                </a:solidFill>
              </a:defRPr>
            </a:lvl1pPr>
          </a:lstStyle>
          <a:p>
            <a:r>
              <a:rPr lang="en-US"/>
              <a:t>Graphic layout: three columns graphic and text</a:t>
            </a:r>
          </a:p>
        </p:txBody>
      </p:sp>
      <p:sp>
        <p:nvSpPr>
          <p:cNvPr id="13" name="Text Placeholder 4">
            <a:extLst>
              <a:ext uri="{FF2B5EF4-FFF2-40B4-BE49-F238E27FC236}">
                <a16:creationId xmlns:a16="http://schemas.microsoft.com/office/drawing/2014/main" id="{FB052D15-67DF-4845-863F-FEC853640A9E}"/>
              </a:ext>
            </a:extLst>
          </p:cNvPr>
          <p:cNvSpPr>
            <a:spLocks noGrp="1"/>
          </p:cNvSpPr>
          <p:nvPr>
            <p:ph type="body" sz="quarter" idx="11" hasCustomPrompt="1"/>
          </p:nvPr>
        </p:nvSpPr>
        <p:spPr>
          <a:xfrm>
            <a:off x="426314" y="4927922"/>
            <a:ext cx="3626714" cy="1307666"/>
          </a:xfrm>
        </p:spPr>
        <p:txBody>
          <a:bodyPr lIns="0" tIns="0" rIns="0" bIns="0"/>
          <a:lstStyle>
            <a:lvl1pPr marL="0" indent="0">
              <a:lnSpc>
                <a:spcPct val="100000"/>
              </a:lnSpc>
              <a:spcBef>
                <a:spcPts val="0"/>
              </a:spcBef>
              <a:spcAft>
                <a:spcPts val="784"/>
              </a:spcAft>
              <a:buNone/>
              <a:defRPr sz="1568" b="1">
                <a:solidFill>
                  <a:schemeClr val="accent1"/>
                </a:solidFill>
                <a:latin typeface="+mj-lt"/>
              </a:defRPr>
            </a:lvl1pPr>
            <a:lvl2pPr marL="0" marR="0" indent="0" algn="l" defTabSz="914180"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02" indent="0">
              <a:buNone/>
              <a:defRPr/>
            </a:lvl3pPr>
            <a:lvl4pPr marL="672153" indent="0">
              <a:buNone/>
              <a:defRPr/>
            </a:lvl4pPr>
            <a:lvl5pPr marL="896203" indent="0">
              <a:buNone/>
              <a:defRPr/>
            </a:lvl5pPr>
          </a:lstStyle>
          <a:p>
            <a:pPr lvl="0"/>
            <a:r>
              <a:rPr lang="en-US"/>
              <a:t>Paragraph title Segoe UI </a:t>
            </a:r>
            <a:r>
              <a:rPr lang="en-US" err="1"/>
              <a:t>Semibold</a:t>
            </a:r>
            <a:r>
              <a:rPr lang="en-US"/>
              <a:t> 16</a:t>
            </a:r>
          </a:p>
          <a:p>
            <a:pPr lvl="1"/>
            <a:r>
              <a:rPr lang="en-US"/>
              <a:t>Body copy Segoe Regular 16.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a:t>
            </a:r>
            <a:r>
              <a:rPr lang="en-US"/>
              <a:t>.</a:t>
            </a:r>
          </a:p>
        </p:txBody>
      </p:sp>
      <p:sp>
        <p:nvSpPr>
          <p:cNvPr id="14" name="Text Placeholder 4">
            <a:extLst>
              <a:ext uri="{FF2B5EF4-FFF2-40B4-BE49-F238E27FC236}">
                <a16:creationId xmlns:a16="http://schemas.microsoft.com/office/drawing/2014/main" id="{A5ECD4C7-D870-4003-9FA8-85EBBED87940}"/>
              </a:ext>
            </a:extLst>
          </p:cNvPr>
          <p:cNvSpPr>
            <a:spLocks noGrp="1"/>
          </p:cNvSpPr>
          <p:nvPr>
            <p:ph type="body" sz="quarter" idx="12" hasCustomPrompt="1"/>
          </p:nvPr>
        </p:nvSpPr>
        <p:spPr>
          <a:xfrm>
            <a:off x="4280247" y="4927922"/>
            <a:ext cx="3622108" cy="1307666"/>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180"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02" indent="0">
              <a:buNone/>
              <a:defRPr/>
            </a:lvl3pPr>
            <a:lvl4pPr marL="672153" indent="0">
              <a:buNone/>
              <a:defRPr/>
            </a:lvl4pPr>
            <a:lvl5pPr marL="896203" indent="0">
              <a:buNone/>
              <a:defRPr/>
            </a:lvl5pPr>
          </a:lstStyle>
          <a:p>
            <a:pPr lvl="0"/>
            <a:r>
              <a:rPr lang="en-US"/>
              <a:t>Paragraph title Segoe UI </a:t>
            </a:r>
            <a:r>
              <a:rPr lang="en-US" err="1"/>
              <a:t>Semibold</a:t>
            </a:r>
            <a:r>
              <a:rPr lang="en-US"/>
              <a:t> 16</a:t>
            </a:r>
          </a:p>
          <a:p>
            <a:pPr lvl="1"/>
            <a:r>
              <a:rPr lang="en-US"/>
              <a:t>Body copy Segoe Regular 16.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a:t>
            </a:r>
            <a:r>
              <a:rPr lang="en-US"/>
              <a:t>.</a:t>
            </a:r>
          </a:p>
        </p:txBody>
      </p:sp>
      <p:sp>
        <p:nvSpPr>
          <p:cNvPr id="15" name="Text Placeholder 4">
            <a:extLst>
              <a:ext uri="{FF2B5EF4-FFF2-40B4-BE49-F238E27FC236}">
                <a16:creationId xmlns:a16="http://schemas.microsoft.com/office/drawing/2014/main" id="{AA9BECBA-B2CC-4EE6-B54E-9ADB03EB2595}"/>
              </a:ext>
            </a:extLst>
          </p:cNvPr>
          <p:cNvSpPr>
            <a:spLocks noGrp="1"/>
          </p:cNvSpPr>
          <p:nvPr>
            <p:ph type="body" sz="quarter" idx="13" hasCustomPrompt="1"/>
          </p:nvPr>
        </p:nvSpPr>
        <p:spPr>
          <a:xfrm>
            <a:off x="8124847" y="4927922"/>
            <a:ext cx="3634555" cy="1307666"/>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180"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02" indent="0">
              <a:buNone/>
              <a:defRPr/>
            </a:lvl3pPr>
            <a:lvl4pPr marL="672153" indent="0">
              <a:buNone/>
              <a:defRPr/>
            </a:lvl4pPr>
            <a:lvl5pPr marL="896203" indent="0">
              <a:buNone/>
              <a:defRPr/>
            </a:lvl5pPr>
          </a:lstStyle>
          <a:p>
            <a:pPr lvl="0"/>
            <a:r>
              <a:rPr lang="en-US"/>
              <a:t>Paragraph title Segoe UI bold 16</a:t>
            </a:r>
          </a:p>
          <a:p>
            <a:pPr lvl="1"/>
            <a:r>
              <a:rPr lang="en-US"/>
              <a:t>Body copy Segoe Regular 16.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a:t>
            </a:r>
            <a:r>
              <a:rPr lang="en-US"/>
              <a:t>.</a:t>
            </a:r>
          </a:p>
        </p:txBody>
      </p:sp>
    </p:spTree>
    <p:extLst>
      <p:ext uri="{BB962C8B-B14F-4D97-AF65-F5344CB8AC3E}">
        <p14:creationId xmlns:p14="http://schemas.microsoft.com/office/powerpoint/2010/main" val="3678015894"/>
      </p:ext>
    </p:extLst>
  </p:cSld>
  <p:clrMapOvr>
    <a:masterClrMapping/>
  </p:clrMapOvr>
  <p:transition>
    <p:fade/>
  </p:transition>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Graphic layout: four columns graphic and tex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594C393-E06E-3A4C-A658-2526A14DA5A1}"/>
              </a:ext>
            </a:extLst>
          </p:cNvPr>
          <p:cNvSpPr/>
          <p:nvPr/>
        </p:nvSpPr>
        <p:spPr bwMode="auto">
          <a:xfrm>
            <a:off x="9106674" y="1590385"/>
            <a:ext cx="2652726" cy="3128965"/>
          </a:xfrm>
          <a:prstGeom prst="rect">
            <a:avLst/>
          </a:prstGeom>
          <a:solidFill>
            <a:schemeClr val="bg2"/>
          </a:solidFill>
          <a:ln>
            <a:noFill/>
            <a:headEnd type="none" w="med" len="med"/>
            <a:tailEnd type="none" w="med" len="med"/>
          </a:ln>
          <a:effectLst>
            <a:outerShdw blurRad="76200" algn="ctr" rotWithShape="0">
              <a:schemeClr val="bg2">
                <a:lumMod val="50000"/>
                <a:alpha val="8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err="1">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a:extLst>
              <a:ext uri="{FF2B5EF4-FFF2-40B4-BE49-F238E27FC236}">
                <a16:creationId xmlns:a16="http://schemas.microsoft.com/office/drawing/2014/main" id="{A011C51E-94BA-C44D-ABF4-E87C4124DAF0}"/>
              </a:ext>
            </a:extLst>
          </p:cNvPr>
          <p:cNvSpPr/>
          <p:nvPr/>
        </p:nvSpPr>
        <p:spPr bwMode="auto">
          <a:xfrm>
            <a:off x="6213221" y="1590385"/>
            <a:ext cx="2652726" cy="3128965"/>
          </a:xfrm>
          <a:prstGeom prst="rect">
            <a:avLst/>
          </a:prstGeom>
          <a:solidFill>
            <a:schemeClr val="bg2"/>
          </a:solidFill>
          <a:ln>
            <a:noFill/>
            <a:headEnd type="none" w="med" len="med"/>
            <a:tailEnd type="none" w="med" len="med"/>
          </a:ln>
          <a:effectLst>
            <a:outerShdw blurRad="76200" algn="ctr" rotWithShape="0">
              <a:schemeClr val="bg2">
                <a:lumMod val="50000"/>
                <a:alpha val="8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err="1">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19">
            <a:extLst>
              <a:ext uri="{FF2B5EF4-FFF2-40B4-BE49-F238E27FC236}">
                <a16:creationId xmlns:a16="http://schemas.microsoft.com/office/drawing/2014/main" id="{E6DDB665-2DD7-AE40-9862-C6E8E22E9215}"/>
              </a:ext>
            </a:extLst>
          </p:cNvPr>
          <p:cNvSpPr/>
          <p:nvPr/>
        </p:nvSpPr>
        <p:spPr bwMode="auto">
          <a:xfrm>
            <a:off x="3319768" y="1590385"/>
            <a:ext cx="2652726" cy="3128965"/>
          </a:xfrm>
          <a:prstGeom prst="rect">
            <a:avLst/>
          </a:prstGeom>
          <a:solidFill>
            <a:schemeClr val="bg2"/>
          </a:solidFill>
          <a:ln>
            <a:noFill/>
            <a:headEnd type="none" w="med" len="med"/>
            <a:tailEnd type="none" w="med" len="med"/>
          </a:ln>
          <a:effectLst>
            <a:outerShdw blurRad="76200" algn="ctr" rotWithShape="0">
              <a:schemeClr val="bg2">
                <a:lumMod val="50000"/>
                <a:alpha val="8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err="1">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a:extLst>
              <a:ext uri="{FF2B5EF4-FFF2-40B4-BE49-F238E27FC236}">
                <a16:creationId xmlns:a16="http://schemas.microsoft.com/office/drawing/2014/main" id="{4CD677DE-AA2C-984C-BAE1-54D5F0B518CE}"/>
              </a:ext>
            </a:extLst>
          </p:cNvPr>
          <p:cNvSpPr/>
          <p:nvPr/>
        </p:nvSpPr>
        <p:spPr bwMode="auto">
          <a:xfrm>
            <a:off x="426314" y="1590385"/>
            <a:ext cx="2652726" cy="3128965"/>
          </a:xfrm>
          <a:prstGeom prst="rect">
            <a:avLst/>
          </a:prstGeom>
          <a:solidFill>
            <a:schemeClr val="bg2"/>
          </a:solidFill>
          <a:ln>
            <a:noFill/>
            <a:headEnd type="none" w="med" len="med"/>
            <a:tailEnd type="none" w="med" len="med"/>
          </a:ln>
          <a:effectLst>
            <a:outerShdw blurRad="76200" algn="ctr" rotWithShape="0">
              <a:schemeClr val="bg2">
                <a:lumMod val="50000"/>
                <a:alpha val="8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0347712A-15EB-884C-BF95-7C690BA77817}"/>
              </a:ext>
            </a:extLst>
          </p:cNvPr>
          <p:cNvSpPr>
            <a:spLocks noGrp="1"/>
          </p:cNvSpPr>
          <p:nvPr>
            <p:ph type="title" hasCustomPrompt="1"/>
          </p:nvPr>
        </p:nvSpPr>
        <p:spPr>
          <a:xfrm>
            <a:off x="426313" y="435824"/>
            <a:ext cx="11333087" cy="744014"/>
          </a:xfrm>
        </p:spPr>
        <p:txBody>
          <a:bodyPr/>
          <a:lstStyle>
            <a:lvl1pPr>
              <a:defRPr/>
            </a:lvl1pPr>
          </a:lstStyle>
          <a:p>
            <a:r>
              <a:rPr lang="en-US"/>
              <a:t>Graphic layout: four columns graphic and text</a:t>
            </a:r>
          </a:p>
        </p:txBody>
      </p:sp>
      <p:sp>
        <p:nvSpPr>
          <p:cNvPr id="4" name="Content Placeholder 15">
            <a:extLst>
              <a:ext uri="{FF2B5EF4-FFF2-40B4-BE49-F238E27FC236}">
                <a16:creationId xmlns:a16="http://schemas.microsoft.com/office/drawing/2014/main" id="{F580A529-D3A8-5643-80BA-3E2BE1AA8D57}"/>
              </a:ext>
            </a:extLst>
          </p:cNvPr>
          <p:cNvSpPr>
            <a:spLocks noGrp="1"/>
          </p:cNvSpPr>
          <p:nvPr>
            <p:ph sz="quarter" idx="17" hasCustomPrompt="1"/>
          </p:nvPr>
        </p:nvSpPr>
        <p:spPr>
          <a:xfrm>
            <a:off x="966499" y="2135537"/>
            <a:ext cx="1572357" cy="2038660"/>
          </a:xfrm>
        </p:spPr>
        <p:txBody>
          <a:bodyPr anchor="ctr">
            <a:noAutofit/>
          </a:bodyPr>
          <a:lstStyle>
            <a:lvl1pPr marL="0" indent="0" algn="ctr">
              <a:buNone/>
              <a:defRPr sz="1960">
                <a:solidFill>
                  <a:schemeClr val="tx2"/>
                </a:solidFill>
                <a:latin typeface="+mj-lt"/>
              </a:defRPr>
            </a:lvl1pPr>
          </a:lstStyle>
          <a:p>
            <a:pPr lvl="0"/>
            <a:r>
              <a:rPr lang="en-US"/>
              <a:t> </a:t>
            </a:r>
          </a:p>
        </p:txBody>
      </p:sp>
      <p:sp>
        <p:nvSpPr>
          <p:cNvPr id="7" name="Content Placeholder 15">
            <a:extLst>
              <a:ext uri="{FF2B5EF4-FFF2-40B4-BE49-F238E27FC236}">
                <a16:creationId xmlns:a16="http://schemas.microsoft.com/office/drawing/2014/main" id="{1F6D7A4B-5FFE-2741-8477-E0CAA019B079}"/>
              </a:ext>
            </a:extLst>
          </p:cNvPr>
          <p:cNvSpPr>
            <a:spLocks noGrp="1"/>
          </p:cNvSpPr>
          <p:nvPr>
            <p:ph sz="quarter" idx="18" hasCustomPrompt="1"/>
          </p:nvPr>
        </p:nvSpPr>
        <p:spPr>
          <a:xfrm>
            <a:off x="3848257" y="2135537"/>
            <a:ext cx="1595748" cy="2038660"/>
          </a:xfrm>
        </p:spPr>
        <p:txBody>
          <a:bodyPr anchor="ctr">
            <a:noAutofit/>
          </a:bodyPr>
          <a:lstStyle>
            <a:lvl1pPr marL="0" indent="0" algn="ctr">
              <a:buNone/>
              <a:defRPr sz="1960">
                <a:solidFill>
                  <a:schemeClr val="tx2"/>
                </a:solidFill>
                <a:latin typeface="+mj-lt"/>
              </a:defRPr>
            </a:lvl1pPr>
          </a:lstStyle>
          <a:p>
            <a:pPr lvl="0"/>
            <a:r>
              <a:rPr lang="en-US"/>
              <a:t> </a:t>
            </a:r>
          </a:p>
        </p:txBody>
      </p:sp>
      <p:sp>
        <p:nvSpPr>
          <p:cNvPr id="9" name="Text Placeholder 4">
            <a:extLst>
              <a:ext uri="{FF2B5EF4-FFF2-40B4-BE49-F238E27FC236}">
                <a16:creationId xmlns:a16="http://schemas.microsoft.com/office/drawing/2014/main" id="{07CF99F6-2487-AC48-8A09-B34B72BD5FE9}"/>
              </a:ext>
            </a:extLst>
          </p:cNvPr>
          <p:cNvSpPr>
            <a:spLocks noGrp="1"/>
          </p:cNvSpPr>
          <p:nvPr>
            <p:ph type="body" sz="quarter" idx="11" hasCustomPrompt="1"/>
          </p:nvPr>
        </p:nvSpPr>
        <p:spPr>
          <a:xfrm>
            <a:off x="426314" y="4927922"/>
            <a:ext cx="2652726" cy="1307666"/>
          </a:xfrm>
        </p:spPr>
        <p:txBody>
          <a:bodyPr lIns="0" tIns="0" rIns="0" bIns="0"/>
          <a:lstStyle>
            <a:lvl1pPr marL="0" indent="0">
              <a:lnSpc>
                <a:spcPct val="100000"/>
              </a:lnSpc>
              <a:spcBef>
                <a:spcPts val="0"/>
              </a:spcBef>
              <a:spcAft>
                <a:spcPts val="784"/>
              </a:spcAft>
              <a:buNone/>
              <a:defRPr sz="1568" b="1">
                <a:solidFill>
                  <a:schemeClr val="accent1"/>
                </a:solidFill>
                <a:latin typeface="+mj-lt"/>
              </a:defRPr>
            </a:lvl1pPr>
            <a:lvl2pPr marL="0" marR="0" indent="0" algn="l" defTabSz="914180"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02" indent="0">
              <a:buNone/>
              <a:defRPr/>
            </a:lvl3pPr>
            <a:lvl4pPr marL="672153" indent="0">
              <a:buNone/>
              <a:defRPr/>
            </a:lvl4pPr>
            <a:lvl5pPr marL="896203" indent="0">
              <a:buNone/>
              <a:defRPr/>
            </a:lvl5pPr>
          </a:lstStyle>
          <a:p>
            <a:pPr lvl="0"/>
            <a:r>
              <a:rPr lang="en-US"/>
              <a:t>Paragraph title Segoe UI </a:t>
            </a:r>
            <a:r>
              <a:rPr lang="en-US" err="1"/>
              <a:t>Semibold</a:t>
            </a:r>
            <a:r>
              <a:rPr lang="en-US"/>
              <a:t> 16</a:t>
            </a:r>
          </a:p>
          <a:p>
            <a:pPr lvl="1"/>
            <a:r>
              <a:rPr lang="en-US"/>
              <a:t>Body copy Segoe Regular 16. </a:t>
            </a:r>
            <a:r>
              <a:rPr lang="en-US" err="1"/>
              <a:t>Cavorest</a:t>
            </a:r>
            <a:r>
              <a:rPr lang="en-US"/>
              <a:t> a </a:t>
            </a:r>
            <a:r>
              <a:rPr lang="en-US" err="1"/>
              <a:t>aut</a:t>
            </a:r>
            <a:r>
              <a:rPr lang="en-US"/>
              <a:t> arum quam id eat ape </a:t>
            </a:r>
            <a:r>
              <a:rPr lang="en-US" err="1"/>
              <a:t>est</a:t>
            </a:r>
            <a:r>
              <a:rPr lang="en-US"/>
              <a:t>, qui </a:t>
            </a:r>
            <a:r>
              <a:rPr lang="en-US" err="1"/>
              <a:t>sinc</a:t>
            </a:r>
            <a:r>
              <a:rPr lang="en-US"/>
              <a:t>.</a:t>
            </a:r>
          </a:p>
        </p:txBody>
      </p:sp>
      <p:sp>
        <p:nvSpPr>
          <p:cNvPr id="10" name="Text Placeholder 4">
            <a:extLst>
              <a:ext uri="{FF2B5EF4-FFF2-40B4-BE49-F238E27FC236}">
                <a16:creationId xmlns:a16="http://schemas.microsoft.com/office/drawing/2014/main" id="{7F7B5F75-90C0-F44E-9322-8FF1108BD340}"/>
              </a:ext>
            </a:extLst>
          </p:cNvPr>
          <p:cNvSpPr>
            <a:spLocks noGrp="1"/>
          </p:cNvSpPr>
          <p:nvPr>
            <p:ph type="body" sz="quarter" idx="12" hasCustomPrompt="1"/>
          </p:nvPr>
        </p:nvSpPr>
        <p:spPr>
          <a:xfrm>
            <a:off x="3319768" y="4927922"/>
            <a:ext cx="2652726" cy="1307666"/>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180"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02" indent="0">
              <a:buNone/>
              <a:defRPr/>
            </a:lvl3pPr>
            <a:lvl4pPr marL="672153" indent="0">
              <a:buNone/>
              <a:defRPr/>
            </a:lvl4pPr>
            <a:lvl5pPr marL="896203" indent="0">
              <a:buNone/>
              <a:defRPr/>
            </a:lvl5pPr>
          </a:lstStyle>
          <a:p>
            <a:pPr lvl="0"/>
            <a:r>
              <a:rPr lang="en-US"/>
              <a:t>Paragraph title Segoe UI </a:t>
            </a:r>
            <a:r>
              <a:rPr lang="en-US" err="1"/>
              <a:t>Semibold</a:t>
            </a:r>
            <a:r>
              <a:rPr lang="en-US"/>
              <a:t> 16</a:t>
            </a:r>
          </a:p>
          <a:p>
            <a:pPr lvl="1"/>
            <a:r>
              <a:rPr lang="en-US"/>
              <a:t>Body copy Segoe Regular 16. </a:t>
            </a:r>
            <a:r>
              <a:rPr lang="en-US" err="1"/>
              <a:t>Cavorest</a:t>
            </a:r>
            <a:r>
              <a:rPr lang="en-US"/>
              <a:t> a </a:t>
            </a:r>
            <a:r>
              <a:rPr lang="en-US" err="1"/>
              <a:t>aut</a:t>
            </a:r>
            <a:r>
              <a:rPr lang="en-US"/>
              <a:t> arum quam id eat ape </a:t>
            </a:r>
            <a:r>
              <a:rPr lang="en-US" err="1"/>
              <a:t>est</a:t>
            </a:r>
            <a:r>
              <a:rPr lang="en-US"/>
              <a:t>, qui </a:t>
            </a:r>
            <a:r>
              <a:rPr lang="en-US" err="1"/>
              <a:t>sinc</a:t>
            </a:r>
            <a:r>
              <a:rPr lang="en-US"/>
              <a:t>.</a:t>
            </a:r>
          </a:p>
        </p:txBody>
      </p:sp>
      <p:sp>
        <p:nvSpPr>
          <p:cNvPr id="11" name="Text Placeholder 4">
            <a:extLst>
              <a:ext uri="{FF2B5EF4-FFF2-40B4-BE49-F238E27FC236}">
                <a16:creationId xmlns:a16="http://schemas.microsoft.com/office/drawing/2014/main" id="{6E444E9C-8096-FE42-BE2A-094180C61109}"/>
              </a:ext>
            </a:extLst>
          </p:cNvPr>
          <p:cNvSpPr>
            <a:spLocks noGrp="1"/>
          </p:cNvSpPr>
          <p:nvPr>
            <p:ph type="body" sz="quarter" idx="13" hasCustomPrompt="1"/>
          </p:nvPr>
        </p:nvSpPr>
        <p:spPr>
          <a:xfrm>
            <a:off x="6213221" y="4927922"/>
            <a:ext cx="2652726" cy="1307666"/>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180"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02" indent="0">
              <a:buNone/>
              <a:defRPr/>
            </a:lvl3pPr>
            <a:lvl4pPr marL="672153" indent="0">
              <a:buNone/>
              <a:defRPr/>
            </a:lvl4pPr>
            <a:lvl5pPr marL="896203" indent="0">
              <a:buNone/>
              <a:defRPr/>
            </a:lvl5pPr>
          </a:lstStyle>
          <a:p>
            <a:pPr lvl="0"/>
            <a:r>
              <a:rPr lang="en-US"/>
              <a:t>Paragraph title Segoe UI bold 16</a:t>
            </a:r>
          </a:p>
          <a:p>
            <a:pPr lvl="1"/>
            <a:r>
              <a:rPr lang="en-US"/>
              <a:t>Body copy Segoe Regular 16. </a:t>
            </a:r>
            <a:r>
              <a:rPr lang="en-US" err="1"/>
              <a:t>Cavorest</a:t>
            </a:r>
            <a:r>
              <a:rPr lang="en-US"/>
              <a:t> a </a:t>
            </a:r>
            <a:r>
              <a:rPr lang="en-US" err="1"/>
              <a:t>aut</a:t>
            </a:r>
            <a:r>
              <a:rPr lang="en-US"/>
              <a:t> arum quam id eat ape </a:t>
            </a:r>
            <a:r>
              <a:rPr lang="en-US" err="1"/>
              <a:t>est</a:t>
            </a:r>
            <a:r>
              <a:rPr lang="en-US"/>
              <a:t>, qui </a:t>
            </a:r>
            <a:r>
              <a:rPr lang="en-US" err="1"/>
              <a:t>sinc</a:t>
            </a:r>
            <a:r>
              <a:rPr lang="en-US"/>
              <a:t>.</a:t>
            </a:r>
          </a:p>
        </p:txBody>
      </p:sp>
      <p:sp>
        <p:nvSpPr>
          <p:cNvPr id="13" name="Content Placeholder 15">
            <a:extLst>
              <a:ext uri="{FF2B5EF4-FFF2-40B4-BE49-F238E27FC236}">
                <a16:creationId xmlns:a16="http://schemas.microsoft.com/office/drawing/2014/main" id="{30602BFF-4B8C-D046-AD65-47970BC89DF5}"/>
              </a:ext>
            </a:extLst>
          </p:cNvPr>
          <p:cNvSpPr>
            <a:spLocks noGrp="1"/>
          </p:cNvSpPr>
          <p:nvPr>
            <p:ph sz="quarter" idx="19" hasCustomPrompt="1"/>
          </p:nvPr>
        </p:nvSpPr>
        <p:spPr>
          <a:xfrm>
            <a:off x="6741710" y="2135537"/>
            <a:ext cx="1595748" cy="2038660"/>
          </a:xfrm>
        </p:spPr>
        <p:txBody>
          <a:bodyPr anchor="ctr">
            <a:noAutofit/>
          </a:bodyPr>
          <a:lstStyle>
            <a:lvl1pPr marL="0" indent="0" algn="ctr">
              <a:buNone/>
              <a:defRPr sz="1960">
                <a:solidFill>
                  <a:schemeClr val="tx2"/>
                </a:solidFill>
                <a:latin typeface="+mj-lt"/>
              </a:defRPr>
            </a:lvl1pPr>
          </a:lstStyle>
          <a:p>
            <a:pPr lvl="0"/>
            <a:r>
              <a:rPr lang="en-US"/>
              <a:t> </a:t>
            </a:r>
          </a:p>
        </p:txBody>
      </p:sp>
      <p:sp>
        <p:nvSpPr>
          <p:cNvPr id="14" name="Content Placeholder 15">
            <a:extLst>
              <a:ext uri="{FF2B5EF4-FFF2-40B4-BE49-F238E27FC236}">
                <a16:creationId xmlns:a16="http://schemas.microsoft.com/office/drawing/2014/main" id="{88A8CB35-A244-544E-8BAE-53CB85074FBB}"/>
              </a:ext>
            </a:extLst>
          </p:cNvPr>
          <p:cNvSpPr>
            <a:spLocks noGrp="1"/>
          </p:cNvSpPr>
          <p:nvPr>
            <p:ph sz="quarter" idx="20" hasCustomPrompt="1"/>
          </p:nvPr>
        </p:nvSpPr>
        <p:spPr>
          <a:xfrm>
            <a:off x="9635163" y="2135537"/>
            <a:ext cx="1595748" cy="2038660"/>
          </a:xfrm>
        </p:spPr>
        <p:txBody>
          <a:bodyPr anchor="ctr">
            <a:noAutofit/>
          </a:bodyPr>
          <a:lstStyle>
            <a:lvl1pPr marL="0" indent="0" algn="ctr">
              <a:buNone/>
              <a:defRPr sz="1960">
                <a:solidFill>
                  <a:schemeClr val="tx2"/>
                </a:solidFill>
                <a:latin typeface="+mj-lt"/>
              </a:defRPr>
            </a:lvl1pPr>
          </a:lstStyle>
          <a:p>
            <a:pPr lvl="0"/>
            <a:r>
              <a:rPr lang="en-US"/>
              <a:t> </a:t>
            </a:r>
          </a:p>
        </p:txBody>
      </p:sp>
      <p:sp>
        <p:nvSpPr>
          <p:cNvPr id="15" name="Text Placeholder 4">
            <a:extLst>
              <a:ext uri="{FF2B5EF4-FFF2-40B4-BE49-F238E27FC236}">
                <a16:creationId xmlns:a16="http://schemas.microsoft.com/office/drawing/2014/main" id="{D8D35D15-66F4-4840-BA72-4B7AB5A24EFD}"/>
              </a:ext>
            </a:extLst>
          </p:cNvPr>
          <p:cNvSpPr>
            <a:spLocks noGrp="1"/>
          </p:cNvSpPr>
          <p:nvPr>
            <p:ph type="body" sz="quarter" idx="21" hasCustomPrompt="1"/>
          </p:nvPr>
        </p:nvSpPr>
        <p:spPr>
          <a:xfrm>
            <a:off x="9106674" y="4927922"/>
            <a:ext cx="2652726" cy="1307666"/>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180"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02" indent="0">
              <a:buNone/>
              <a:defRPr/>
            </a:lvl3pPr>
            <a:lvl4pPr marL="672153" indent="0">
              <a:buNone/>
              <a:defRPr/>
            </a:lvl4pPr>
            <a:lvl5pPr marL="896203" indent="0">
              <a:buNone/>
              <a:defRPr/>
            </a:lvl5pPr>
          </a:lstStyle>
          <a:p>
            <a:pPr lvl="0"/>
            <a:r>
              <a:rPr lang="en-US"/>
              <a:t>Paragraph title Segoe UI bold 16</a:t>
            </a:r>
          </a:p>
          <a:p>
            <a:pPr lvl="1"/>
            <a:r>
              <a:rPr lang="en-US"/>
              <a:t>Body copy Segoe Regular 16. </a:t>
            </a:r>
            <a:r>
              <a:rPr lang="en-US" err="1"/>
              <a:t>Cavorest</a:t>
            </a:r>
            <a:r>
              <a:rPr lang="en-US"/>
              <a:t> a </a:t>
            </a:r>
            <a:r>
              <a:rPr lang="en-US" err="1"/>
              <a:t>aut</a:t>
            </a:r>
            <a:r>
              <a:rPr lang="en-US"/>
              <a:t> arum quam id eat ape </a:t>
            </a:r>
            <a:r>
              <a:rPr lang="en-US" err="1"/>
              <a:t>est</a:t>
            </a:r>
            <a:r>
              <a:rPr lang="en-US"/>
              <a:t>, qui </a:t>
            </a:r>
            <a:r>
              <a:rPr lang="en-US" err="1"/>
              <a:t>sinc</a:t>
            </a:r>
            <a:r>
              <a:rPr lang="en-US"/>
              <a:t>.</a:t>
            </a:r>
          </a:p>
        </p:txBody>
      </p:sp>
    </p:spTree>
    <p:extLst>
      <p:ext uri="{BB962C8B-B14F-4D97-AF65-F5344CB8AC3E}">
        <p14:creationId xmlns:p14="http://schemas.microsoft.com/office/powerpoint/2010/main" val="997690665"/>
      </p:ext>
    </p:extLst>
  </p:cSld>
  <p:clrMapOvr>
    <a:masterClrMapping/>
  </p:clrMapOvr>
  <p:transition>
    <p:fade/>
  </p:transition>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ble layout">
    <p:spTree>
      <p:nvGrpSpPr>
        <p:cNvPr id="1" name=""/>
        <p:cNvGrpSpPr/>
        <p:nvPr/>
      </p:nvGrpSpPr>
      <p:grpSpPr>
        <a:xfrm>
          <a:off x="0" y="0"/>
          <a:ext cx="0" cy="0"/>
          <a:chOff x="0" y="0"/>
          <a:chExt cx="0" cy="0"/>
        </a:xfrm>
      </p:grpSpPr>
      <p:sp>
        <p:nvSpPr>
          <p:cNvPr id="4" name="Table Placeholder 3"/>
          <p:cNvSpPr>
            <a:spLocks noGrp="1"/>
          </p:cNvSpPr>
          <p:nvPr>
            <p:ph type="tbl" sz="quarter" idx="10"/>
          </p:nvPr>
        </p:nvSpPr>
        <p:spPr>
          <a:xfrm>
            <a:off x="426313" y="2135536"/>
            <a:ext cx="11333087" cy="4288197"/>
          </a:xfrm>
        </p:spPr>
        <p:txBody>
          <a:bodyPr bIns="1737360" anchor="ctr">
            <a:noAutofit/>
          </a:bodyPr>
          <a:lstStyle>
            <a:lvl1pPr algn="ctr">
              <a:defRPr sz="1960">
                <a:solidFill>
                  <a:srgbClr val="000000"/>
                </a:solidFill>
                <a:latin typeface="+mj-lt"/>
              </a:defRPr>
            </a:lvl1pPr>
          </a:lstStyle>
          <a:p>
            <a:r>
              <a:rPr lang="en-US"/>
              <a:t>Click icon to add table</a:t>
            </a:r>
          </a:p>
        </p:txBody>
      </p:sp>
      <p:sp>
        <p:nvSpPr>
          <p:cNvPr id="5" name="Title Placeholder 1">
            <a:extLst>
              <a:ext uri="{FF2B5EF4-FFF2-40B4-BE49-F238E27FC236}">
                <a16:creationId xmlns:a16="http://schemas.microsoft.com/office/drawing/2014/main" id="{4F997AC3-87B6-4E0B-88C2-A05069E413C4}"/>
              </a:ext>
            </a:extLst>
          </p:cNvPr>
          <p:cNvSpPr>
            <a:spLocks noGrp="1"/>
          </p:cNvSpPr>
          <p:nvPr>
            <p:ph type="title" hasCustomPrompt="1"/>
          </p:nvPr>
        </p:nvSpPr>
        <p:spPr>
          <a:xfrm>
            <a:off x="426313" y="440495"/>
            <a:ext cx="11333087" cy="739343"/>
          </a:xfrm>
          <a:prstGeom prst="rect">
            <a:avLst/>
          </a:prstGeom>
        </p:spPr>
        <p:txBody>
          <a:bodyPr vert="horz" wrap="square" lIns="0" tIns="164592" rIns="0" bIns="0" rtlCol="0" anchor="t">
            <a:noAutofit/>
          </a:bodyPr>
          <a:lstStyle>
            <a:lvl1pPr>
              <a:defRPr>
                <a:solidFill>
                  <a:srgbClr val="000000"/>
                </a:solidFill>
              </a:defRPr>
            </a:lvl1pPr>
          </a:lstStyle>
          <a:p>
            <a:r>
              <a:rPr lang="en-US"/>
              <a:t>Table layout</a:t>
            </a:r>
          </a:p>
        </p:txBody>
      </p:sp>
    </p:spTree>
    <p:extLst>
      <p:ext uri="{BB962C8B-B14F-4D97-AF65-F5344CB8AC3E}">
        <p14:creationId xmlns:p14="http://schemas.microsoft.com/office/powerpoint/2010/main" val="735820386"/>
      </p:ext>
    </p:extLst>
  </p:cSld>
  <p:clrMapOvr>
    <a:masterClrMapping/>
  </p:clrMapOvr>
  <p:transition>
    <p:fade/>
  </p:transition>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title white">
    <p:spTree>
      <p:nvGrpSpPr>
        <p:cNvPr id="1" name=""/>
        <p:cNvGrpSpPr/>
        <p:nvPr/>
      </p:nvGrpSpPr>
      <p:grpSpPr>
        <a:xfrm>
          <a:off x="0" y="0"/>
          <a:ext cx="0" cy="0"/>
          <a:chOff x="0" y="0"/>
          <a:chExt cx="0" cy="0"/>
        </a:xfrm>
      </p:grpSpPr>
      <p:sp>
        <p:nvSpPr>
          <p:cNvPr id="36" name="Title 35"/>
          <p:cNvSpPr>
            <a:spLocks noGrp="1"/>
          </p:cNvSpPr>
          <p:nvPr>
            <p:ph type="title" hasCustomPrompt="1"/>
          </p:nvPr>
        </p:nvSpPr>
        <p:spPr>
          <a:xfrm>
            <a:off x="426314" y="1184319"/>
            <a:ext cx="7476041" cy="3535032"/>
          </a:xfrm>
          <a:noFill/>
        </p:spPr>
        <p:txBody>
          <a:bodyPr vert="horz" wrap="square" lIns="0" tIns="0" rIns="0" bIns="0" rtlCol="0" anchor="t" anchorCtr="0">
            <a:noAutofit/>
          </a:bodyPr>
          <a:lstStyle>
            <a:lvl1pPr>
              <a:lnSpc>
                <a:spcPct val="90000"/>
              </a:lnSpc>
              <a:defRPr lang="en-US" sz="5293" spc="-147" dirty="0">
                <a:solidFill>
                  <a:srgbClr val="000000"/>
                </a:solidFill>
              </a:defRPr>
            </a:lvl1pPr>
          </a:lstStyle>
          <a:p>
            <a:pPr marL="0" lvl="0">
              <a:lnSpc>
                <a:spcPts val="5489"/>
              </a:lnSpc>
            </a:pPr>
            <a:r>
              <a:rPr lang="en-US"/>
              <a:t>Section title</a:t>
            </a:r>
          </a:p>
        </p:txBody>
      </p:sp>
    </p:spTree>
    <p:extLst>
      <p:ext uri="{BB962C8B-B14F-4D97-AF65-F5344CB8AC3E}">
        <p14:creationId xmlns:p14="http://schemas.microsoft.com/office/powerpoint/2010/main" val="3303448536"/>
      </p:ext>
    </p:extLst>
  </p:cSld>
  <p:clrMapOvr>
    <a:overrideClrMapping bg1="lt1" tx1="dk1" bg2="lt2" tx2="dk2" accent1="accent1" accent2="accent2" accent3="accent3" accent4="accent4" accent5="accent5" accent6="accent6" hlink="hlink" folHlink="folHlink"/>
  </p:clrMapOvr>
  <p:transition>
    <p:fade/>
  </p:transition>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title blue">
    <p:bg>
      <p:bgPr>
        <a:solidFill>
          <a:srgbClr val="0278D4"/>
        </a:solidFill>
        <a:effectLst/>
      </p:bgPr>
    </p:bg>
    <p:spTree>
      <p:nvGrpSpPr>
        <p:cNvPr id="1" name=""/>
        <p:cNvGrpSpPr/>
        <p:nvPr/>
      </p:nvGrpSpPr>
      <p:grpSpPr>
        <a:xfrm>
          <a:off x="0" y="0"/>
          <a:ext cx="0" cy="0"/>
          <a:chOff x="0" y="0"/>
          <a:chExt cx="0" cy="0"/>
        </a:xfrm>
      </p:grpSpPr>
      <p:sp>
        <p:nvSpPr>
          <p:cNvPr id="3" name="Title 35">
            <a:extLst>
              <a:ext uri="{FF2B5EF4-FFF2-40B4-BE49-F238E27FC236}">
                <a16:creationId xmlns:a16="http://schemas.microsoft.com/office/drawing/2014/main" id="{51E9DCD3-357B-4AF7-BDD2-18E09F714F4A}"/>
              </a:ext>
            </a:extLst>
          </p:cNvPr>
          <p:cNvSpPr>
            <a:spLocks noGrp="1"/>
          </p:cNvSpPr>
          <p:nvPr>
            <p:ph type="title" hasCustomPrompt="1"/>
          </p:nvPr>
        </p:nvSpPr>
        <p:spPr>
          <a:xfrm>
            <a:off x="426314" y="1184319"/>
            <a:ext cx="7476041" cy="3535032"/>
          </a:xfrm>
          <a:noFill/>
        </p:spPr>
        <p:txBody>
          <a:bodyPr vert="horz" wrap="square" lIns="0" tIns="0" rIns="0" bIns="0" rtlCol="0" anchor="t" anchorCtr="0">
            <a:noAutofit/>
          </a:bodyPr>
          <a:lstStyle>
            <a:lvl1pPr>
              <a:lnSpc>
                <a:spcPct val="90000"/>
              </a:lnSpc>
              <a:defRPr lang="en-US" sz="5293" spc="-147" dirty="0">
                <a:solidFill>
                  <a:schemeClr val="tx2"/>
                </a:solidFill>
              </a:defRPr>
            </a:lvl1pPr>
          </a:lstStyle>
          <a:p>
            <a:pPr marL="0" lvl="0">
              <a:lnSpc>
                <a:spcPts val="5489"/>
              </a:lnSpc>
            </a:pPr>
            <a:r>
              <a:rPr lang="en-US"/>
              <a:t>Section title</a:t>
            </a:r>
          </a:p>
        </p:txBody>
      </p:sp>
    </p:spTree>
    <p:extLst>
      <p:ext uri="{BB962C8B-B14F-4D97-AF65-F5344CB8AC3E}">
        <p14:creationId xmlns:p14="http://schemas.microsoft.com/office/powerpoint/2010/main" val="3960368807"/>
      </p:ext>
    </p:extLst>
  </p:cSld>
  <p:clrMapOvr>
    <a:overrideClrMapping bg1="dk1" tx1="lt1" bg2="dk2" tx2="lt2" accent1="accent1" accent2="accent2" accent3="accent3" accent4="accent4" accent5="accent5" accent6="accent6" hlink="hlink" folHlink="folHlink"/>
  </p:clrMapOvr>
  <p:transition>
    <p:fade/>
  </p:transition>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title photo">
    <p:spTree>
      <p:nvGrpSpPr>
        <p:cNvPr id="1" name=""/>
        <p:cNvGrpSpPr/>
        <p:nvPr/>
      </p:nvGrpSpPr>
      <p:grpSpPr>
        <a:xfrm>
          <a:off x="0" y="0"/>
          <a:ext cx="0" cy="0"/>
          <a:chOff x="0" y="0"/>
          <a:chExt cx="0" cy="0"/>
        </a:xfrm>
      </p:grpSpPr>
      <p:pic>
        <p:nvPicPr>
          <p:cNvPr id="7" name="Picture 6" descr="A person in a blue shirt&#10;&#10;Description generated with high confidence">
            <a:extLst>
              <a:ext uri="{FF2B5EF4-FFF2-40B4-BE49-F238E27FC236}">
                <a16:creationId xmlns:a16="http://schemas.microsoft.com/office/drawing/2014/main" id="{6ED214DD-0EEC-4ACC-A022-15CDD9C0AD0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187089" cy="6857996"/>
          </a:xfrm>
          <a:prstGeom prst="rect">
            <a:avLst/>
          </a:prstGeom>
        </p:spPr>
      </p:pic>
      <p:sp>
        <p:nvSpPr>
          <p:cNvPr id="5" name="Title 35">
            <a:extLst>
              <a:ext uri="{FF2B5EF4-FFF2-40B4-BE49-F238E27FC236}">
                <a16:creationId xmlns:a16="http://schemas.microsoft.com/office/drawing/2014/main" id="{8441881C-06B8-4CD2-ADC6-DFD3519E6A19}"/>
              </a:ext>
            </a:extLst>
          </p:cNvPr>
          <p:cNvSpPr>
            <a:spLocks noGrp="1"/>
          </p:cNvSpPr>
          <p:nvPr>
            <p:ph type="title" hasCustomPrompt="1"/>
          </p:nvPr>
        </p:nvSpPr>
        <p:spPr>
          <a:xfrm>
            <a:off x="426314" y="1184319"/>
            <a:ext cx="7476041" cy="3535032"/>
          </a:xfrm>
          <a:noFill/>
        </p:spPr>
        <p:txBody>
          <a:bodyPr vert="horz" wrap="square" lIns="0" tIns="0" rIns="0" bIns="0" rtlCol="0" anchor="t" anchorCtr="0">
            <a:noAutofit/>
          </a:bodyPr>
          <a:lstStyle>
            <a:lvl1pPr>
              <a:lnSpc>
                <a:spcPct val="90000"/>
              </a:lnSpc>
              <a:defRPr lang="en-US" sz="5293" spc="-147" dirty="0">
                <a:solidFill>
                  <a:srgbClr val="000000"/>
                </a:solidFill>
              </a:defRPr>
            </a:lvl1pPr>
          </a:lstStyle>
          <a:p>
            <a:pPr marL="0" lvl="0">
              <a:lnSpc>
                <a:spcPts val="5489"/>
              </a:lnSpc>
            </a:pPr>
            <a:r>
              <a:rPr lang="en-US"/>
              <a:t>Section title</a:t>
            </a:r>
          </a:p>
        </p:txBody>
      </p:sp>
    </p:spTree>
    <p:extLst>
      <p:ext uri="{BB962C8B-B14F-4D97-AF65-F5344CB8AC3E}">
        <p14:creationId xmlns:p14="http://schemas.microsoft.com/office/powerpoint/2010/main" val="2539127515"/>
      </p:ext>
    </p:extLst>
  </p:cSld>
  <p:clrMapOvr>
    <a:overrideClrMapping bg1="lt1" tx1="dk1" bg2="lt2" tx2="dk2" accent1="accent1" accent2="accent2" accent3="accent3" accent4="accent4" accent5="accent5" accent6="accent6" hlink="hlink" folHlink="folHlink"/>
  </p:clrMapOvr>
  <p:transition>
    <p:fade/>
  </p:transition>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914505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hank you whi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F07DE85-B70F-4309-8506-6C011BC20860}"/>
              </a:ext>
            </a:extLst>
          </p:cNvPr>
          <p:cNvSpPr>
            <a:spLocks noGrp="1"/>
          </p:cNvSpPr>
          <p:nvPr>
            <p:ph type="title" hasCustomPrompt="1"/>
          </p:nvPr>
        </p:nvSpPr>
        <p:spPr>
          <a:xfrm>
            <a:off x="426313" y="1829711"/>
            <a:ext cx="7476041" cy="1473396"/>
          </a:xfrm>
          <a:noFill/>
        </p:spPr>
        <p:txBody>
          <a:bodyPr lIns="0" tIns="0" rIns="0" bIns="0" anchor="t" anchorCtr="0"/>
          <a:lstStyle>
            <a:lvl1pPr>
              <a:lnSpc>
                <a:spcPct val="100000"/>
              </a:lnSpc>
              <a:spcAft>
                <a:spcPts val="1274"/>
              </a:spcAft>
              <a:defRPr sz="2548" spc="-147" baseline="0">
                <a:solidFill>
                  <a:schemeClr val="accent1"/>
                </a:solidFill>
              </a:defRPr>
            </a:lvl1pPr>
          </a:lstStyle>
          <a:p>
            <a:r>
              <a:rPr lang="en-US"/>
              <a:t>Thank you.</a:t>
            </a:r>
          </a:p>
        </p:txBody>
      </p:sp>
      <p:sp>
        <p:nvSpPr>
          <p:cNvPr id="7" name="Text Box 3">
            <a:extLst>
              <a:ext uri="{FF2B5EF4-FFF2-40B4-BE49-F238E27FC236}">
                <a16:creationId xmlns:a16="http://schemas.microsoft.com/office/drawing/2014/main" id="{F3523A4C-09FD-49AC-AA6D-1A6E7B7893EE}"/>
              </a:ext>
            </a:extLst>
          </p:cNvPr>
          <p:cNvSpPr txBox="1">
            <a:spLocks noChangeArrowheads="1"/>
          </p:cNvSpPr>
          <p:nvPr/>
        </p:nvSpPr>
        <p:spPr bwMode="blackWhite">
          <a:xfrm>
            <a:off x="428382" y="6318462"/>
            <a:ext cx="4480957" cy="105619"/>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13737" eaLnBrk="0" hangingPunct="0"/>
            <a:r>
              <a:rPr lang="en-US" sz="686">
                <a:solidFill>
                  <a:srgbClr val="000000"/>
                </a:solidFill>
                <a:cs typeface="Segoe UI" pitchFamily="34" charset="0"/>
              </a:rPr>
              <a:t>© Copyright Finessefleet Foundation. All rights reserved. </a:t>
            </a:r>
          </a:p>
        </p:txBody>
      </p:sp>
      <p:grpSp>
        <p:nvGrpSpPr>
          <p:cNvPr id="11" name="Group 10">
            <a:extLst>
              <a:ext uri="{FF2B5EF4-FFF2-40B4-BE49-F238E27FC236}">
                <a16:creationId xmlns:a16="http://schemas.microsoft.com/office/drawing/2014/main" id="{11AF72CA-D926-D004-235B-A7A9AF91F3AB}"/>
              </a:ext>
            </a:extLst>
          </p:cNvPr>
          <p:cNvGrpSpPr/>
          <p:nvPr userDrawn="1"/>
        </p:nvGrpSpPr>
        <p:grpSpPr>
          <a:xfrm>
            <a:off x="621143" y="414879"/>
            <a:ext cx="1121932" cy="534434"/>
            <a:chOff x="419172" y="318670"/>
            <a:chExt cx="1525874" cy="726852"/>
          </a:xfrm>
        </p:grpSpPr>
        <p:pic>
          <p:nvPicPr>
            <p:cNvPr id="12" name="Picture 11">
              <a:extLst>
                <a:ext uri="{FF2B5EF4-FFF2-40B4-BE49-F238E27FC236}">
                  <a16:creationId xmlns:a16="http://schemas.microsoft.com/office/drawing/2014/main" id="{F5C25AF7-8071-1F6D-6CBC-EADA060B814C}"/>
                </a:ext>
              </a:extLst>
            </p:cNvPr>
            <p:cNvPicPr>
              <a:picLocks noChangeAspect="1"/>
            </p:cNvPicPr>
            <p:nvPr userDrawn="1"/>
          </p:nvPicPr>
          <p:blipFill>
            <a:blip r:embed="rId2"/>
            <a:stretch>
              <a:fillRect/>
            </a:stretch>
          </p:blipFill>
          <p:spPr>
            <a:xfrm>
              <a:off x="419172" y="324475"/>
              <a:ext cx="783360" cy="721047"/>
            </a:xfrm>
            <a:prstGeom prst="rect">
              <a:avLst/>
            </a:prstGeom>
          </p:spPr>
        </p:pic>
        <p:pic>
          <p:nvPicPr>
            <p:cNvPr id="13" name="Picture 12">
              <a:extLst>
                <a:ext uri="{FF2B5EF4-FFF2-40B4-BE49-F238E27FC236}">
                  <a16:creationId xmlns:a16="http://schemas.microsoft.com/office/drawing/2014/main" id="{05B6D893-B5B7-092E-54FA-5B841E439E2B}"/>
                </a:ext>
              </a:extLst>
            </p:cNvPr>
            <p:cNvPicPr>
              <a:picLocks noChangeAspect="1"/>
            </p:cNvPicPr>
            <p:nvPr userDrawn="1"/>
          </p:nvPicPr>
          <p:blipFill>
            <a:blip r:embed="rId3"/>
            <a:srcRect l="12882" t="12882" r="12882" b="12882"/>
            <a:stretch/>
          </p:blipFill>
          <p:spPr>
            <a:xfrm>
              <a:off x="1218194" y="318670"/>
              <a:ext cx="726852" cy="726852"/>
            </a:xfrm>
            <a:prstGeom prst="rect">
              <a:avLst/>
            </a:prstGeom>
          </p:spPr>
        </p:pic>
        <p:cxnSp>
          <p:nvCxnSpPr>
            <p:cNvPr id="14" name="Straight Connector 13">
              <a:extLst>
                <a:ext uri="{FF2B5EF4-FFF2-40B4-BE49-F238E27FC236}">
                  <a16:creationId xmlns:a16="http://schemas.microsoft.com/office/drawing/2014/main" id="{F2B08337-276E-F4F7-FA59-6047E27BACF2}"/>
                </a:ext>
              </a:extLst>
            </p:cNvPr>
            <p:cNvCxnSpPr/>
            <p:nvPr userDrawn="1"/>
          </p:nvCxnSpPr>
          <p:spPr>
            <a:xfrm>
              <a:off x="1209675" y="318670"/>
              <a:ext cx="0" cy="726852"/>
            </a:xfrm>
            <a:prstGeom prst="line">
              <a:avLst/>
            </a:prstGeom>
            <a:ln>
              <a:headEnd type="none"/>
              <a:tailEnd type="none"/>
            </a:ln>
          </p:spPr>
          <p:style>
            <a:lnRef idx="1">
              <a:schemeClr val="accent3"/>
            </a:lnRef>
            <a:fillRef idx="0">
              <a:schemeClr val="accent3"/>
            </a:fillRef>
            <a:effectRef idx="0">
              <a:schemeClr val="accent3"/>
            </a:effectRef>
            <a:fontRef idx="minor">
              <a:schemeClr val="tx1"/>
            </a:fontRef>
          </p:style>
        </p:cxnSp>
      </p:grpSp>
      <p:pic>
        <p:nvPicPr>
          <p:cNvPr id="2" name="Picture 1">
            <a:extLst>
              <a:ext uri="{FF2B5EF4-FFF2-40B4-BE49-F238E27FC236}">
                <a16:creationId xmlns:a16="http://schemas.microsoft.com/office/drawing/2014/main" id="{805009FB-2F57-8BCA-2CFB-4EA4E99D895C}"/>
              </a:ext>
            </a:extLst>
          </p:cNvPr>
          <p:cNvPicPr>
            <a:picLocks noChangeAspect="1"/>
          </p:cNvPicPr>
          <p:nvPr userDrawn="1"/>
        </p:nvPicPr>
        <p:blipFill>
          <a:blip r:embed="rId4"/>
          <a:stretch>
            <a:fillRect/>
          </a:stretch>
        </p:blipFill>
        <p:spPr>
          <a:xfrm>
            <a:off x="426315" y="271672"/>
            <a:ext cx="2558425" cy="677549"/>
          </a:xfrm>
          <a:prstGeom prst="rect">
            <a:avLst/>
          </a:prstGeom>
        </p:spPr>
      </p:pic>
    </p:spTree>
    <p:extLst>
      <p:ext uri="{BB962C8B-B14F-4D97-AF65-F5344CB8AC3E}">
        <p14:creationId xmlns:p14="http://schemas.microsoft.com/office/powerpoint/2010/main" val="10251957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hank you blue">
    <p:bg>
      <p:bgPr>
        <a:solidFill>
          <a:srgbClr val="0278D4"/>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26314" y="1829711"/>
            <a:ext cx="7476041" cy="1473396"/>
          </a:xfrm>
          <a:noFill/>
        </p:spPr>
        <p:txBody>
          <a:bodyPr lIns="0" tIns="0" rIns="0" bIns="0" anchor="t" anchorCtr="0"/>
          <a:lstStyle>
            <a:lvl1pPr>
              <a:lnSpc>
                <a:spcPct val="100000"/>
              </a:lnSpc>
              <a:spcAft>
                <a:spcPts val="1274"/>
              </a:spcAft>
              <a:defRPr sz="2548" spc="-147" baseline="0">
                <a:solidFill>
                  <a:schemeClr val="bg2"/>
                </a:solidFill>
              </a:defRPr>
            </a:lvl1pPr>
          </a:lstStyle>
          <a:p>
            <a:r>
              <a:rPr lang="en-US"/>
              <a:t>Thank you.</a:t>
            </a:r>
          </a:p>
        </p:txBody>
      </p:sp>
      <p:sp>
        <p:nvSpPr>
          <p:cNvPr id="4" name="Text Box 3">
            <a:extLst>
              <a:ext uri="{FF2B5EF4-FFF2-40B4-BE49-F238E27FC236}">
                <a16:creationId xmlns:a16="http://schemas.microsoft.com/office/drawing/2014/main" id="{1688BD8D-D2E4-4DFC-B39C-D55D84362354}"/>
              </a:ext>
            </a:extLst>
          </p:cNvPr>
          <p:cNvSpPr txBox="1">
            <a:spLocks noChangeArrowheads="1"/>
          </p:cNvSpPr>
          <p:nvPr/>
        </p:nvSpPr>
        <p:spPr bwMode="blackWhite">
          <a:xfrm>
            <a:off x="428382" y="6318462"/>
            <a:ext cx="4480957" cy="105619"/>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13737" eaLnBrk="0" hangingPunct="0"/>
            <a:r>
              <a:rPr lang="en-US" sz="686">
                <a:solidFill>
                  <a:schemeClr val="bg2"/>
                </a:solidFill>
                <a:cs typeface="Segoe UI" pitchFamily="34" charset="0"/>
              </a:rPr>
              <a:t>© Copyright Finessefleet Foundation. All rights reserved. </a:t>
            </a:r>
          </a:p>
        </p:txBody>
      </p:sp>
    </p:spTree>
    <p:extLst>
      <p:ext uri="{BB962C8B-B14F-4D97-AF65-F5344CB8AC3E}">
        <p14:creationId xmlns:p14="http://schemas.microsoft.com/office/powerpoint/2010/main" val="5244378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blue">
    <p:bg>
      <p:bgPr>
        <a:solidFill>
          <a:srgbClr val="0278D4"/>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E73B716-5AC1-4E6F-99C0-F195B0C5870F}"/>
              </a:ext>
            </a:extLst>
          </p:cNvPr>
          <p:cNvSpPr>
            <a:spLocks noGrp="1"/>
          </p:cNvSpPr>
          <p:nvPr>
            <p:ph type="title" hasCustomPrompt="1"/>
          </p:nvPr>
        </p:nvSpPr>
        <p:spPr>
          <a:xfrm>
            <a:off x="429432" y="3029995"/>
            <a:ext cx="9399112" cy="1793104"/>
          </a:xfrm>
          <a:noFill/>
        </p:spPr>
        <p:txBody>
          <a:bodyPr lIns="0" tIns="0" rIns="0" bIns="182880" anchor="b" anchorCtr="0"/>
          <a:lstStyle>
            <a:lvl1pPr>
              <a:defRPr sz="5293" strike="noStrike" spc="-147" baseline="0">
                <a:solidFill>
                  <a:schemeClr val="bg2"/>
                </a:solidFill>
              </a:defRPr>
            </a:lvl1pPr>
          </a:lstStyle>
          <a:p>
            <a:r>
              <a:rPr lang="en-US"/>
              <a:t>Microsoft 365</a:t>
            </a:r>
            <a:br>
              <a:rPr lang="en-US"/>
            </a:br>
            <a:r>
              <a:rPr lang="en-US"/>
              <a:t>title or event name</a:t>
            </a:r>
          </a:p>
        </p:txBody>
      </p:sp>
      <p:sp>
        <p:nvSpPr>
          <p:cNvPr id="6" name="Text Placeholder 4">
            <a:extLst>
              <a:ext uri="{FF2B5EF4-FFF2-40B4-BE49-F238E27FC236}">
                <a16:creationId xmlns:a16="http://schemas.microsoft.com/office/drawing/2014/main" id="{E78FD896-9F6B-4251-9F12-35FEF1AF740F}"/>
              </a:ext>
            </a:extLst>
          </p:cNvPr>
          <p:cNvSpPr>
            <a:spLocks noGrp="1"/>
          </p:cNvSpPr>
          <p:nvPr>
            <p:ph type="body" sz="quarter" idx="12" hasCustomPrompt="1"/>
          </p:nvPr>
        </p:nvSpPr>
        <p:spPr>
          <a:xfrm>
            <a:off x="426315" y="4838790"/>
            <a:ext cx="9399112" cy="945435"/>
          </a:xfrm>
          <a:noFill/>
        </p:spPr>
        <p:txBody>
          <a:bodyPr lIns="0" tIns="0" rIns="0" bIns="0">
            <a:noAutofit/>
          </a:bodyPr>
          <a:lstStyle>
            <a:lvl1pPr marL="0" indent="0">
              <a:lnSpc>
                <a:spcPct val="100000"/>
              </a:lnSpc>
              <a:spcBef>
                <a:spcPts val="0"/>
              </a:spcBef>
              <a:buNone/>
              <a:defRPr sz="1568" spc="0" baseline="0">
                <a:solidFill>
                  <a:schemeClr val="bg2"/>
                </a:solidFill>
                <a:latin typeface="+mn-lt"/>
              </a:defRPr>
            </a:lvl1pPr>
          </a:lstStyle>
          <a:p>
            <a:pPr lvl="0"/>
            <a:r>
              <a:rPr lang="en-US"/>
              <a:t>Author name</a:t>
            </a:r>
          </a:p>
          <a:p>
            <a:pPr lvl="0"/>
            <a:r>
              <a:rPr lang="en-US"/>
              <a:t>Date</a:t>
            </a:r>
          </a:p>
        </p:txBody>
      </p:sp>
    </p:spTree>
    <p:extLst>
      <p:ext uri="{BB962C8B-B14F-4D97-AF65-F5344CB8AC3E}">
        <p14:creationId xmlns:p14="http://schemas.microsoft.com/office/powerpoint/2010/main" val="23176657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3" y="1447799"/>
            <a:ext cx="11149013" cy="1975926"/>
          </a:xfrm>
          <a:prstGeom prst="rect">
            <a:avLst/>
          </a:prstGeom>
        </p:spPr>
        <p:txBody>
          <a:bodyPr/>
          <a:lstStyle>
            <a:lvl1pPr marL="0" indent="0">
              <a:spcBef>
                <a:spcPts val="2399"/>
              </a:spcBef>
              <a:buNone/>
              <a:defRPr sz="3999">
                <a:gradFill>
                  <a:gsLst>
                    <a:gs pos="100000">
                      <a:schemeClr val="tx2"/>
                    </a:gs>
                    <a:gs pos="0">
                      <a:schemeClr val="tx2"/>
                    </a:gs>
                  </a:gsLst>
                  <a:lin ang="5400000" scaled="0"/>
                </a:gradFill>
                <a:latin typeface="+mj-lt"/>
              </a:defRPr>
            </a:lvl1pPr>
            <a:lvl2pPr marL="0" indent="0">
              <a:buNone/>
              <a:defRPr sz="1999">
                <a:gradFill>
                  <a:gsLst>
                    <a:gs pos="100000">
                      <a:schemeClr val="bg2"/>
                    </a:gs>
                    <a:gs pos="6000">
                      <a:schemeClr val="bg2"/>
                    </a:gs>
                  </a:gsLst>
                  <a:lin ang="5400000" scaled="0"/>
                </a:gradFill>
              </a:defRPr>
            </a:lvl2pPr>
            <a:lvl3pPr marL="231705" indent="0">
              <a:buNone/>
              <a:defRPr sz="1999">
                <a:gradFill>
                  <a:gsLst>
                    <a:gs pos="100000">
                      <a:schemeClr val="bg2"/>
                    </a:gs>
                    <a:gs pos="6000">
                      <a:schemeClr val="bg2"/>
                    </a:gs>
                  </a:gsLst>
                  <a:lin ang="5400000" scaled="0"/>
                </a:gradFill>
              </a:defRPr>
            </a:lvl3pPr>
            <a:lvl4pPr marL="457063" indent="0">
              <a:buNone/>
              <a:defRPr sz="1999">
                <a:gradFill>
                  <a:gsLst>
                    <a:gs pos="100000">
                      <a:schemeClr val="bg2"/>
                    </a:gs>
                    <a:gs pos="6000">
                      <a:schemeClr val="bg2"/>
                    </a:gs>
                  </a:gsLst>
                  <a:lin ang="5400000" scaled="0"/>
                </a:gradFill>
              </a:defRPr>
            </a:lvl4pPr>
            <a:lvl5pPr marL="693530" indent="0">
              <a:buNone/>
              <a:defRPr sz="1999">
                <a:gradFill>
                  <a:gsLst>
                    <a:gs pos="100000">
                      <a:schemeClr val="bg2"/>
                    </a:gs>
                    <a:gs pos="6000">
                      <a:schemeClr val="bg2"/>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p>
        </p:txBody>
      </p:sp>
    </p:spTree>
    <p:extLst>
      <p:ext uri="{BB962C8B-B14F-4D97-AF65-F5344CB8AC3E}">
        <p14:creationId xmlns:p14="http://schemas.microsoft.com/office/powerpoint/2010/main" val="87264753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a:xfrm>
            <a:off x="269170" y="294183"/>
            <a:ext cx="11652805" cy="853489"/>
          </a:xfrm>
        </p:spPr>
        <p:txBody>
          <a:bodyPr vert="horz" wrap="square" lIns="146304" tIns="91440" rIns="146304" bIns="91440" rtlCol="0" anchor="t">
            <a:noAutofit/>
          </a:bodyPr>
          <a:lstStyle>
            <a:lvl1pPr>
              <a:defRPr lang="en-US" sz="3527" dirty="0"/>
            </a:lvl1pPr>
          </a:lstStyle>
          <a:p>
            <a:pPr lvl="0"/>
            <a:r>
              <a:rPr lang="en-US"/>
              <a:t>Click to edit Master title style</a:t>
            </a:r>
          </a:p>
        </p:txBody>
      </p:sp>
      <p:sp>
        <p:nvSpPr>
          <p:cNvPr id="6" name="Text Placeholder 5"/>
          <p:cNvSpPr>
            <a:spLocks noGrp="1"/>
          </p:cNvSpPr>
          <p:nvPr>
            <p:ph type="body" sz="quarter" idx="10"/>
          </p:nvPr>
        </p:nvSpPr>
        <p:spPr>
          <a:xfrm>
            <a:off x="269171" y="1189178"/>
            <a:ext cx="11650488" cy="1352429"/>
          </a:xfrm>
        </p:spPr>
        <p:txBody>
          <a:bodyPr/>
          <a:lstStyle>
            <a:lvl1pPr marL="0" indent="0">
              <a:buNone/>
              <a:defRPr sz="3135">
                <a:gradFill>
                  <a:gsLst>
                    <a:gs pos="1250">
                      <a:schemeClr val="tx1"/>
                    </a:gs>
                    <a:gs pos="99000">
                      <a:schemeClr val="tx1"/>
                    </a:gs>
                  </a:gsLst>
                  <a:lin ang="5400000" scaled="0"/>
                </a:gradFill>
              </a:defRPr>
            </a:lvl1pPr>
            <a:lvl2pPr marL="0" indent="0">
              <a:buFontTx/>
              <a:buNone/>
              <a:defRPr sz="1920"/>
            </a:lvl2pPr>
            <a:lvl3pPr marL="219574" indent="0">
              <a:buNone/>
              <a:defRPr/>
            </a:lvl3pPr>
            <a:lvl4pPr marL="439147" indent="0">
              <a:buNone/>
              <a:defRPr/>
            </a:lvl4pPr>
            <a:lvl5pPr marL="658721"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443494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Photo grid, blue border">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D8EF97D5-E670-4C93-BE21-3CC04C9A6134}"/>
              </a:ext>
            </a:extLst>
          </p:cNvPr>
          <p:cNvSpPr/>
          <p:nvPr userDrawn="1"/>
        </p:nvSpPr>
        <p:spPr>
          <a:xfrm>
            <a:off x="0" y="0"/>
            <a:ext cx="12188825" cy="6858000"/>
          </a:xfrm>
          <a:custGeom>
            <a:avLst/>
            <a:gdLst>
              <a:gd name="connsiteX0" fmla="*/ 323999 w 12192000"/>
              <a:gd name="connsiteY0" fmla="*/ 327560 h 6858000"/>
              <a:gd name="connsiteX1" fmla="*/ 323999 w 12192000"/>
              <a:gd name="connsiteY1" fmla="*/ 6530440 h 6858000"/>
              <a:gd name="connsiteX2" fmla="*/ 11868001 w 12192000"/>
              <a:gd name="connsiteY2" fmla="*/ 6530440 h 6858000"/>
              <a:gd name="connsiteX3" fmla="*/ 11868001 w 12192000"/>
              <a:gd name="connsiteY3" fmla="*/ 327560 h 6858000"/>
              <a:gd name="connsiteX4" fmla="*/ 11868001 w 12192000"/>
              <a:gd name="connsiteY4" fmla="*/ 0 h 6858000"/>
              <a:gd name="connsiteX5" fmla="*/ 12192000 w 12192000"/>
              <a:gd name="connsiteY5" fmla="*/ 0 h 6858000"/>
              <a:gd name="connsiteX6" fmla="*/ 12192000 w 12192000"/>
              <a:gd name="connsiteY6" fmla="*/ 0 h 6858000"/>
              <a:gd name="connsiteX7" fmla="*/ 12192000 w 12192000"/>
              <a:gd name="connsiteY7" fmla="*/ 327560 h 6858000"/>
              <a:gd name="connsiteX8" fmla="*/ 12192000 w 12192000"/>
              <a:gd name="connsiteY8" fmla="*/ 6530440 h 6858000"/>
              <a:gd name="connsiteX9" fmla="*/ 12192000 w 12192000"/>
              <a:gd name="connsiteY9" fmla="*/ 6852627 h 6858000"/>
              <a:gd name="connsiteX10" fmla="*/ 12192000 w 12192000"/>
              <a:gd name="connsiteY10" fmla="*/ 6858000 h 6858000"/>
              <a:gd name="connsiteX11" fmla="*/ 1 w 12192000"/>
              <a:gd name="connsiteY11" fmla="*/ 6858000 h 6858000"/>
              <a:gd name="connsiteX12" fmla="*/ 1 w 12192000"/>
              <a:gd name="connsiteY12" fmla="*/ 6852627 h 6858000"/>
              <a:gd name="connsiteX13" fmla="*/ 1 w 12192000"/>
              <a:gd name="connsiteY13" fmla="*/ 6530440 h 6858000"/>
              <a:gd name="connsiteX14" fmla="*/ 1 w 12192000"/>
              <a:gd name="connsiteY14" fmla="*/ 327560 h 6858000"/>
              <a:gd name="connsiteX15" fmla="*/ 0 w 12192000"/>
              <a:gd name="connsiteY15" fmla="*/ 327560 h 6858000"/>
              <a:gd name="connsiteX16" fmla="*/ 0 w 12192000"/>
              <a:gd name="connsiteY16" fmla="*/ 0 h 6858000"/>
              <a:gd name="connsiteX17" fmla="*/ 11868001 w 12192000"/>
              <a:gd name="connsiteY1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6858000">
                <a:moveTo>
                  <a:pt x="323999" y="327560"/>
                </a:moveTo>
                <a:lnTo>
                  <a:pt x="323999" y="6530440"/>
                </a:lnTo>
                <a:lnTo>
                  <a:pt x="11868001" y="6530440"/>
                </a:lnTo>
                <a:lnTo>
                  <a:pt x="11868001" y="327560"/>
                </a:lnTo>
                <a:close/>
                <a:moveTo>
                  <a:pt x="11868001" y="0"/>
                </a:moveTo>
                <a:lnTo>
                  <a:pt x="12192000" y="0"/>
                </a:lnTo>
                <a:lnTo>
                  <a:pt x="12192000" y="0"/>
                </a:lnTo>
                <a:lnTo>
                  <a:pt x="12192000" y="327560"/>
                </a:lnTo>
                <a:lnTo>
                  <a:pt x="12192000" y="6530440"/>
                </a:lnTo>
                <a:lnTo>
                  <a:pt x="12192000" y="6852627"/>
                </a:lnTo>
                <a:lnTo>
                  <a:pt x="12192000" y="6858000"/>
                </a:lnTo>
                <a:lnTo>
                  <a:pt x="1" y="6858000"/>
                </a:lnTo>
                <a:lnTo>
                  <a:pt x="1" y="6852627"/>
                </a:lnTo>
                <a:lnTo>
                  <a:pt x="1" y="6530440"/>
                </a:lnTo>
                <a:lnTo>
                  <a:pt x="1" y="327560"/>
                </a:lnTo>
                <a:lnTo>
                  <a:pt x="0" y="327560"/>
                </a:lnTo>
                <a:lnTo>
                  <a:pt x="0" y="0"/>
                </a:lnTo>
                <a:lnTo>
                  <a:pt x="1186800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noProof="0"/>
          </a:p>
        </p:txBody>
      </p:sp>
      <p:sp>
        <p:nvSpPr>
          <p:cNvPr id="8" name="Rectangle 7">
            <a:extLst>
              <a:ext uri="{FF2B5EF4-FFF2-40B4-BE49-F238E27FC236}">
                <a16:creationId xmlns:a16="http://schemas.microsoft.com/office/drawing/2014/main" id="{113E38B2-8600-4D7B-A485-19415AFFBD75}"/>
              </a:ext>
            </a:extLst>
          </p:cNvPr>
          <p:cNvSpPr/>
          <p:nvPr userDrawn="1"/>
        </p:nvSpPr>
        <p:spPr>
          <a:xfrm>
            <a:off x="323915" y="324001"/>
            <a:ext cx="5142011" cy="62099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noProof="0"/>
          </a:p>
        </p:txBody>
      </p:sp>
      <p:sp>
        <p:nvSpPr>
          <p:cNvPr id="9" name="Title 8">
            <a:extLst>
              <a:ext uri="{FF2B5EF4-FFF2-40B4-BE49-F238E27FC236}">
                <a16:creationId xmlns:a16="http://schemas.microsoft.com/office/drawing/2014/main" id="{BA5BB91B-DCAB-4DEA-BFB5-67E11ED7DDC5}"/>
              </a:ext>
            </a:extLst>
          </p:cNvPr>
          <p:cNvSpPr>
            <a:spLocks noGrp="1"/>
          </p:cNvSpPr>
          <p:nvPr>
            <p:ph type="title"/>
          </p:nvPr>
        </p:nvSpPr>
        <p:spPr>
          <a:xfrm>
            <a:off x="1023862" y="763524"/>
            <a:ext cx="4223047" cy="1135180"/>
          </a:xfrm>
        </p:spPr>
        <p:txBody>
          <a:bodyPr lIns="0" tIns="0" rIns="0" bIns="0" anchor="t">
            <a:noAutofit/>
          </a:bodyPr>
          <a:lstStyle/>
          <a:p>
            <a:r>
              <a:rPr lang="en-US" noProof="0"/>
              <a:t>Click to edit Master title style</a:t>
            </a:r>
          </a:p>
        </p:txBody>
      </p:sp>
      <p:sp>
        <p:nvSpPr>
          <p:cNvPr id="10" name="Date Placeholder 9">
            <a:extLst>
              <a:ext uri="{FF2B5EF4-FFF2-40B4-BE49-F238E27FC236}">
                <a16:creationId xmlns:a16="http://schemas.microsoft.com/office/drawing/2014/main" id="{5228397A-BBB6-439D-8871-397E1D2472D0}"/>
              </a:ext>
            </a:extLst>
          </p:cNvPr>
          <p:cNvSpPr>
            <a:spLocks noGrp="1"/>
          </p:cNvSpPr>
          <p:nvPr>
            <p:ph type="dt" sz="half" idx="10"/>
          </p:nvPr>
        </p:nvSpPr>
        <p:spPr/>
        <p:txBody>
          <a:bodyPr/>
          <a:lstStyle/>
          <a:p>
            <a:fld id="{805D958D-C95C-43BB-9F22-6D41B6A8D089}" type="datetimeFigureOut">
              <a:rPr lang="en-US" noProof="0" smtClean="0"/>
              <a:t>5/9/2025</a:t>
            </a:fld>
            <a:endParaRPr lang="en-US" noProof="0"/>
          </a:p>
        </p:txBody>
      </p:sp>
      <p:sp>
        <p:nvSpPr>
          <p:cNvPr id="11" name="Footer Placeholder 10">
            <a:extLst>
              <a:ext uri="{FF2B5EF4-FFF2-40B4-BE49-F238E27FC236}">
                <a16:creationId xmlns:a16="http://schemas.microsoft.com/office/drawing/2014/main" id="{FE2D4371-2279-4A55-A639-0BEC8F55E1C5}"/>
              </a:ext>
            </a:extLst>
          </p:cNvPr>
          <p:cNvSpPr>
            <a:spLocks noGrp="1"/>
          </p:cNvSpPr>
          <p:nvPr>
            <p:ph type="ftr" sz="quarter" idx="11"/>
          </p:nvPr>
        </p:nvSpPr>
        <p:spPr/>
        <p:txBody>
          <a:bodyPr/>
          <a:lstStyle/>
          <a:p>
            <a:endParaRPr lang="en-US" noProof="0"/>
          </a:p>
        </p:txBody>
      </p:sp>
      <p:sp>
        <p:nvSpPr>
          <p:cNvPr id="12" name="Slide Number Placeholder 11">
            <a:extLst>
              <a:ext uri="{FF2B5EF4-FFF2-40B4-BE49-F238E27FC236}">
                <a16:creationId xmlns:a16="http://schemas.microsoft.com/office/drawing/2014/main" id="{59318E41-FC20-4DC7-B290-F0C127607F89}"/>
              </a:ext>
            </a:extLst>
          </p:cNvPr>
          <p:cNvSpPr>
            <a:spLocks noGrp="1"/>
          </p:cNvSpPr>
          <p:nvPr>
            <p:ph type="sldNum" sz="quarter" idx="12"/>
          </p:nvPr>
        </p:nvSpPr>
        <p:spPr/>
        <p:txBody>
          <a:bodyPr/>
          <a:lstStyle/>
          <a:p>
            <a:fld id="{A6EB8919-01B3-4437-A6E1-131DAB78CB87}" type="slidenum">
              <a:rPr lang="en-US" noProof="0" smtClean="0"/>
              <a:t>‹#›</a:t>
            </a:fld>
            <a:endParaRPr lang="en-US" noProof="0"/>
          </a:p>
        </p:txBody>
      </p:sp>
      <p:cxnSp>
        <p:nvCxnSpPr>
          <p:cNvPr id="15" name="Straight Connector 14">
            <a:extLst>
              <a:ext uri="{FF2B5EF4-FFF2-40B4-BE49-F238E27FC236}">
                <a16:creationId xmlns:a16="http://schemas.microsoft.com/office/drawing/2014/main" id="{19F7B568-D8C6-44ED-98DA-ED99D1A6A557}"/>
              </a:ext>
            </a:extLst>
          </p:cNvPr>
          <p:cNvCxnSpPr/>
          <p:nvPr userDrawn="1"/>
        </p:nvCxnSpPr>
        <p:spPr>
          <a:xfrm>
            <a:off x="771324" y="832433"/>
            <a:ext cx="0" cy="9084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Picture Placeholder 16">
            <a:extLst>
              <a:ext uri="{FF2B5EF4-FFF2-40B4-BE49-F238E27FC236}">
                <a16:creationId xmlns:a16="http://schemas.microsoft.com/office/drawing/2014/main" id="{BC5D4CB3-1B0D-4426-B2CC-C032E0463A70}"/>
              </a:ext>
            </a:extLst>
          </p:cNvPr>
          <p:cNvSpPr>
            <a:spLocks noGrp="1"/>
          </p:cNvSpPr>
          <p:nvPr>
            <p:ph type="pic" sz="quarter" idx="13"/>
          </p:nvPr>
        </p:nvSpPr>
        <p:spPr>
          <a:xfrm>
            <a:off x="5627808" y="324001"/>
            <a:ext cx="3789738" cy="3657600"/>
          </a:xfrm>
          <a:solidFill>
            <a:schemeClr val="bg2"/>
          </a:solidFill>
        </p:spPr>
        <p:txBody>
          <a:bodyPr anchor="ctr">
            <a:normAutofit/>
          </a:bodyPr>
          <a:lstStyle>
            <a:lvl1pPr marL="0" indent="0" algn="ctr">
              <a:buNone/>
              <a:defRPr sz="1799" i="1"/>
            </a:lvl1pPr>
          </a:lstStyle>
          <a:p>
            <a:r>
              <a:rPr lang="en-US" noProof="0"/>
              <a:t>Click icon to add picture</a:t>
            </a:r>
          </a:p>
        </p:txBody>
      </p:sp>
      <p:sp>
        <p:nvSpPr>
          <p:cNvPr id="18" name="Picture Placeholder 16">
            <a:extLst>
              <a:ext uri="{FF2B5EF4-FFF2-40B4-BE49-F238E27FC236}">
                <a16:creationId xmlns:a16="http://schemas.microsoft.com/office/drawing/2014/main" id="{A59C88C3-43E4-45FB-B7CF-78B12F5CBE5C}"/>
              </a:ext>
            </a:extLst>
          </p:cNvPr>
          <p:cNvSpPr>
            <a:spLocks noGrp="1"/>
          </p:cNvSpPr>
          <p:nvPr>
            <p:ph type="pic" sz="quarter" idx="14"/>
          </p:nvPr>
        </p:nvSpPr>
        <p:spPr>
          <a:xfrm>
            <a:off x="9579427" y="2555331"/>
            <a:ext cx="2285482" cy="3978668"/>
          </a:xfrm>
          <a:solidFill>
            <a:schemeClr val="bg2"/>
          </a:solidFill>
        </p:spPr>
        <p:txBody>
          <a:bodyPr anchor="ctr">
            <a:normAutofit/>
          </a:bodyPr>
          <a:lstStyle>
            <a:lvl1pPr marL="0" indent="0" algn="ctr">
              <a:buNone/>
              <a:defRPr sz="1799" i="1"/>
            </a:lvl1pPr>
          </a:lstStyle>
          <a:p>
            <a:r>
              <a:rPr lang="en-US" noProof="0"/>
              <a:t>Click icon to add picture</a:t>
            </a:r>
          </a:p>
        </p:txBody>
      </p:sp>
      <p:sp>
        <p:nvSpPr>
          <p:cNvPr id="19" name="Picture Placeholder 16">
            <a:extLst>
              <a:ext uri="{FF2B5EF4-FFF2-40B4-BE49-F238E27FC236}">
                <a16:creationId xmlns:a16="http://schemas.microsoft.com/office/drawing/2014/main" id="{1DD0D5AE-1AF3-4404-8BB7-3C93BD4E4767}"/>
              </a:ext>
            </a:extLst>
          </p:cNvPr>
          <p:cNvSpPr>
            <a:spLocks noGrp="1"/>
          </p:cNvSpPr>
          <p:nvPr>
            <p:ph type="pic" sz="quarter" idx="15"/>
          </p:nvPr>
        </p:nvSpPr>
        <p:spPr>
          <a:xfrm>
            <a:off x="5627809" y="4147960"/>
            <a:ext cx="3789737" cy="2382481"/>
          </a:xfrm>
          <a:solidFill>
            <a:schemeClr val="bg2"/>
          </a:solidFill>
        </p:spPr>
        <p:txBody>
          <a:bodyPr anchor="ctr">
            <a:normAutofit/>
          </a:bodyPr>
          <a:lstStyle>
            <a:lvl1pPr marL="0" indent="0" algn="ctr">
              <a:buNone/>
              <a:defRPr sz="1799" i="1"/>
            </a:lvl1pPr>
          </a:lstStyle>
          <a:p>
            <a:r>
              <a:rPr lang="en-US" noProof="0"/>
              <a:t>Click icon to add picture</a:t>
            </a:r>
          </a:p>
        </p:txBody>
      </p:sp>
      <p:sp>
        <p:nvSpPr>
          <p:cNvPr id="20" name="Rectangle 19">
            <a:extLst>
              <a:ext uri="{FF2B5EF4-FFF2-40B4-BE49-F238E27FC236}">
                <a16:creationId xmlns:a16="http://schemas.microsoft.com/office/drawing/2014/main" id="{DB8CBC79-62F8-4BE2-B84B-47F85BFCB3B6}"/>
              </a:ext>
            </a:extLst>
          </p:cNvPr>
          <p:cNvSpPr/>
          <p:nvPr userDrawn="1"/>
        </p:nvSpPr>
        <p:spPr>
          <a:xfrm>
            <a:off x="9579505" y="322236"/>
            <a:ext cx="2285405" cy="20764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noProof="0"/>
          </a:p>
        </p:txBody>
      </p:sp>
      <p:sp>
        <p:nvSpPr>
          <p:cNvPr id="32" name="Text Placeholder 28">
            <a:extLst>
              <a:ext uri="{FF2B5EF4-FFF2-40B4-BE49-F238E27FC236}">
                <a16:creationId xmlns:a16="http://schemas.microsoft.com/office/drawing/2014/main" id="{CB0D58C8-E0CA-4E24-8BD3-4DE5A5188A9A}"/>
              </a:ext>
            </a:extLst>
          </p:cNvPr>
          <p:cNvSpPr>
            <a:spLocks noGrp="1"/>
          </p:cNvSpPr>
          <p:nvPr>
            <p:ph type="body" sz="quarter" idx="16" hasCustomPrompt="1"/>
          </p:nvPr>
        </p:nvSpPr>
        <p:spPr>
          <a:xfrm>
            <a:off x="1023672" y="2038350"/>
            <a:ext cx="4223237" cy="4152900"/>
          </a:xfrm>
        </p:spPr>
        <p:txBody>
          <a:bodyPr>
            <a:normAutofit/>
          </a:bodyPr>
          <a:lstStyle>
            <a:lvl1pPr marL="0" indent="0">
              <a:buFontTx/>
              <a:buNone/>
              <a:defRPr sz="1799"/>
            </a:lvl1pPr>
            <a:lvl2pPr marL="127978" indent="0">
              <a:buFontTx/>
              <a:buNone/>
              <a:defRPr/>
            </a:lvl2pPr>
            <a:lvl3pPr marL="310803" indent="0">
              <a:buFontTx/>
              <a:buNone/>
              <a:defRPr/>
            </a:lvl3pPr>
            <a:lvl4pPr marL="457063" indent="0">
              <a:buFontTx/>
              <a:buNone/>
              <a:defRPr/>
            </a:lvl4pPr>
            <a:lvl5pPr marL="639888" indent="0">
              <a:buFontTx/>
              <a:buNone/>
              <a:defRPr/>
            </a:lvl5pPr>
          </a:lstStyle>
          <a:p>
            <a:pPr lvl="0"/>
            <a:r>
              <a:rPr lang="en-US" noProof="0"/>
              <a:t>Subtitle</a:t>
            </a:r>
          </a:p>
        </p:txBody>
      </p:sp>
    </p:spTree>
    <p:extLst>
      <p:ext uri="{BB962C8B-B14F-4D97-AF65-F5344CB8AC3E}">
        <p14:creationId xmlns:p14="http://schemas.microsoft.com/office/powerpoint/2010/main" val="1545252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photo">
    <p:spTree>
      <p:nvGrpSpPr>
        <p:cNvPr id="1" name=""/>
        <p:cNvGrpSpPr/>
        <p:nvPr/>
      </p:nvGrpSpPr>
      <p:grpSpPr>
        <a:xfrm>
          <a:off x="0" y="0"/>
          <a:ext cx="0" cy="0"/>
          <a:chOff x="0" y="0"/>
          <a:chExt cx="0" cy="0"/>
        </a:xfrm>
      </p:grpSpPr>
      <p:pic>
        <p:nvPicPr>
          <p:cNvPr id="5" name="Picture 4" descr="A person sitting in a chair using a computer&#10;&#10;Description generated with very high confidence">
            <a:extLst>
              <a:ext uri="{FF2B5EF4-FFF2-40B4-BE49-F238E27FC236}">
                <a16:creationId xmlns:a16="http://schemas.microsoft.com/office/drawing/2014/main" id="{03D2BC42-713B-428D-8ED4-A1554F175C30}"/>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3505" y="0"/>
            <a:ext cx="12202331" cy="6858000"/>
          </a:xfrm>
          <a:prstGeom prst="rect">
            <a:avLst/>
          </a:prstGeom>
        </p:spPr>
      </p:pic>
      <p:sp>
        <p:nvSpPr>
          <p:cNvPr id="10" name="Title 1">
            <a:extLst>
              <a:ext uri="{FF2B5EF4-FFF2-40B4-BE49-F238E27FC236}">
                <a16:creationId xmlns:a16="http://schemas.microsoft.com/office/drawing/2014/main" id="{6918950D-BA52-4C37-9FC7-9B2441DABC4D}"/>
              </a:ext>
            </a:extLst>
          </p:cNvPr>
          <p:cNvSpPr>
            <a:spLocks noGrp="1"/>
          </p:cNvSpPr>
          <p:nvPr>
            <p:ph type="title" hasCustomPrompt="1"/>
          </p:nvPr>
        </p:nvSpPr>
        <p:spPr>
          <a:xfrm>
            <a:off x="429432" y="3029995"/>
            <a:ext cx="9399112" cy="1793104"/>
          </a:xfrm>
          <a:noFill/>
        </p:spPr>
        <p:txBody>
          <a:bodyPr lIns="0" tIns="0" rIns="0" bIns="182880" anchor="b" anchorCtr="0"/>
          <a:lstStyle>
            <a:lvl1pPr>
              <a:defRPr sz="5293" strike="noStrike" spc="-147" baseline="0">
                <a:solidFill>
                  <a:schemeClr val="bg2"/>
                </a:solidFill>
              </a:defRPr>
            </a:lvl1pPr>
          </a:lstStyle>
          <a:p>
            <a:r>
              <a:rPr lang="en-US"/>
              <a:t>Microsoft 365</a:t>
            </a:r>
            <a:br>
              <a:rPr lang="en-US"/>
            </a:br>
            <a:r>
              <a:rPr lang="en-US"/>
              <a:t>title or event name</a:t>
            </a:r>
          </a:p>
        </p:txBody>
      </p:sp>
      <p:sp>
        <p:nvSpPr>
          <p:cNvPr id="11" name="Text Placeholder 4">
            <a:extLst>
              <a:ext uri="{FF2B5EF4-FFF2-40B4-BE49-F238E27FC236}">
                <a16:creationId xmlns:a16="http://schemas.microsoft.com/office/drawing/2014/main" id="{4B7969DA-51E9-4FB3-BFCC-63C88E80862C}"/>
              </a:ext>
            </a:extLst>
          </p:cNvPr>
          <p:cNvSpPr>
            <a:spLocks noGrp="1"/>
          </p:cNvSpPr>
          <p:nvPr>
            <p:ph type="body" sz="quarter" idx="12" hasCustomPrompt="1"/>
          </p:nvPr>
        </p:nvSpPr>
        <p:spPr>
          <a:xfrm>
            <a:off x="426315" y="4838790"/>
            <a:ext cx="9399112" cy="945435"/>
          </a:xfrm>
          <a:noFill/>
        </p:spPr>
        <p:txBody>
          <a:bodyPr lIns="0" tIns="0" rIns="0" bIns="0">
            <a:noAutofit/>
          </a:bodyPr>
          <a:lstStyle>
            <a:lvl1pPr marL="0" indent="0">
              <a:lnSpc>
                <a:spcPct val="100000"/>
              </a:lnSpc>
              <a:spcBef>
                <a:spcPts val="0"/>
              </a:spcBef>
              <a:buNone/>
              <a:defRPr sz="1568" spc="0" baseline="0">
                <a:solidFill>
                  <a:schemeClr val="bg2"/>
                </a:solidFill>
                <a:latin typeface="+mn-lt"/>
              </a:defRPr>
            </a:lvl1pPr>
          </a:lstStyle>
          <a:p>
            <a:pPr lvl="0"/>
            <a:r>
              <a:rPr lang="en-US"/>
              <a:t>Author name</a:t>
            </a:r>
          </a:p>
          <a:p>
            <a:pPr lvl="0"/>
            <a:r>
              <a:rPr lang="en-US"/>
              <a:t>Date</a:t>
            </a:r>
          </a:p>
        </p:txBody>
      </p:sp>
    </p:spTree>
    <p:extLst>
      <p:ext uri="{BB962C8B-B14F-4D97-AF65-F5344CB8AC3E}">
        <p14:creationId xmlns:p14="http://schemas.microsoft.com/office/powerpoint/2010/main" val="32642514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6314" y="1202871"/>
            <a:ext cx="3631442" cy="1172553"/>
          </a:xfrm>
        </p:spPr>
        <p:txBody>
          <a:bodyPr lIns="0" tIns="0" rIns="0" bIns="0"/>
          <a:lstStyle>
            <a:lvl1pPr>
              <a:defRPr sz="1960" spc="0" baseline="0">
                <a:solidFill>
                  <a:srgbClr val="000000"/>
                </a:solidFill>
              </a:defRPr>
            </a:lvl1pPr>
          </a:lstStyle>
          <a:p>
            <a:r>
              <a:rPr lang="en-US"/>
              <a:t>Contents</a:t>
            </a:r>
          </a:p>
        </p:txBody>
      </p:sp>
      <p:sp>
        <p:nvSpPr>
          <p:cNvPr id="4" name="Text Placeholder 3"/>
          <p:cNvSpPr>
            <a:spLocks noGrp="1"/>
          </p:cNvSpPr>
          <p:nvPr>
            <p:ph type="body" sz="quarter" idx="10" hasCustomPrompt="1"/>
          </p:nvPr>
        </p:nvSpPr>
        <p:spPr>
          <a:xfrm>
            <a:off x="6211104" y="1202872"/>
            <a:ext cx="3617440" cy="3289228"/>
          </a:xfrm>
        </p:spPr>
        <p:txBody>
          <a:bodyPr wrap="square" lIns="0" tIns="0" rIns="0" bIns="0">
            <a:noAutofit/>
          </a:bodyPr>
          <a:lstStyle>
            <a:lvl1pPr marL="0" marR="0" indent="0" algn="l" defTabSz="507226" rtl="0" eaLnBrk="1" fontAlgn="auto" latinLnBrk="0" hangingPunct="1">
              <a:lnSpc>
                <a:spcPct val="100000"/>
              </a:lnSpc>
              <a:spcBef>
                <a:spcPts val="0"/>
              </a:spcBef>
              <a:spcAft>
                <a:spcPts val="490"/>
              </a:spcAft>
              <a:buClrTx/>
              <a:buSzPct val="90000"/>
              <a:buFont typeface="Wingdings" panose="05000000000000000000" pitchFamily="2" charset="2"/>
              <a:buNone/>
              <a:tabLst/>
              <a:defRPr sz="1960" spc="0" baseline="0">
                <a:solidFill>
                  <a:schemeClr val="accent1"/>
                </a:solidFill>
                <a:latin typeface="+mj-lt"/>
              </a:defRPr>
            </a:lvl1pPr>
            <a:lvl2pPr marL="224051" indent="0">
              <a:buNone/>
              <a:defRPr sz="1764"/>
            </a:lvl2pPr>
            <a:lvl3pPr marL="448102" indent="0">
              <a:buNone/>
              <a:defRPr sz="1764"/>
            </a:lvl3pPr>
            <a:lvl4pPr marL="672153" indent="0">
              <a:buNone/>
              <a:defRPr sz="1764"/>
            </a:lvl4pPr>
            <a:lvl5pPr marL="896203" indent="0">
              <a:buNone/>
              <a:defRPr sz="1764"/>
            </a:lvl5pPr>
          </a:lstStyle>
          <a:p>
            <a:pPr lvl="0"/>
            <a:r>
              <a:rPr lang="en-US"/>
              <a:t>##	Section title</a:t>
            </a:r>
          </a:p>
          <a:p>
            <a:pPr lvl="0"/>
            <a:r>
              <a:rPr lang="en-US"/>
              <a:t>##	Section title</a:t>
            </a:r>
          </a:p>
          <a:p>
            <a:pPr lvl="0"/>
            <a:r>
              <a:rPr lang="en-US"/>
              <a:t>##	Section title</a:t>
            </a:r>
          </a:p>
          <a:p>
            <a:pPr lvl="0"/>
            <a:r>
              <a:rPr lang="en-US"/>
              <a:t>##	Section title</a:t>
            </a:r>
          </a:p>
          <a:p>
            <a:pPr lvl="0"/>
            <a:r>
              <a:rPr lang="en-US"/>
              <a:t>##	Section title</a:t>
            </a:r>
          </a:p>
          <a:p>
            <a:pPr lvl="0"/>
            <a:r>
              <a:rPr lang="en-US"/>
              <a:t>##	Section title</a:t>
            </a:r>
          </a:p>
          <a:p>
            <a:pPr lvl="0"/>
            <a:r>
              <a:rPr lang="en-US"/>
              <a:t>##	Section title</a:t>
            </a:r>
          </a:p>
        </p:txBody>
      </p:sp>
    </p:spTree>
    <p:extLst>
      <p:ext uri="{BB962C8B-B14F-4D97-AF65-F5344CB8AC3E}">
        <p14:creationId xmlns:p14="http://schemas.microsoft.com/office/powerpoint/2010/main" val="2220023429"/>
      </p:ext>
    </p:extLst>
  </p:cSld>
  <p:clrMapOvr>
    <a:masterClrMapping/>
  </p:clrMapOvr>
  <p:transition>
    <p:fade/>
  </p:transition>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mp; body slide">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0A83EF54-F800-4521-AA68-2B27B0B561A2}"/>
              </a:ext>
            </a:extLst>
          </p:cNvPr>
          <p:cNvSpPr>
            <a:spLocks noGrp="1"/>
          </p:cNvSpPr>
          <p:nvPr>
            <p:ph type="body" sz="quarter" idx="10" hasCustomPrompt="1"/>
          </p:nvPr>
        </p:nvSpPr>
        <p:spPr>
          <a:xfrm>
            <a:off x="437204" y="2139702"/>
            <a:ext cx="11336821" cy="1223171"/>
          </a:xfrm>
        </p:spPr>
        <p:txBody>
          <a:bodyPr wrap="square" lIns="0" tIns="0" rIns="0" bIns="0">
            <a:spAutoFit/>
          </a:bodyPr>
          <a:lstStyle>
            <a:lvl1pPr marL="0" indent="0">
              <a:lnSpc>
                <a:spcPct val="90000"/>
              </a:lnSpc>
              <a:spcBef>
                <a:spcPts val="0"/>
              </a:spcBef>
              <a:spcAft>
                <a:spcPts val="1274"/>
              </a:spcAft>
              <a:buNone/>
              <a:defRPr sz="2548" b="0" i="0">
                <a:solidFill>
                  <a:srgbClr val="000000"/>
                </a:solidFill>
                <a:latin typeface="+mn-lt"/>
              </a:defRPr>
            </a:lvl1pPr>
            <a:lvl2pPr marL="224051" indent="0">
              <a:lnSpc>
                <a:spcPct val="90000"/>
              </a:lnSpc>
              <a:spcBef>
                <a:spcPts val="0"/>
              </a:spcBef>
              <a:spcAft>
                <a:spcPts val="1274"/>
              </a:spcAft>
              <a:buNone/>
              <a:defRPr sz="1960">
                <a:solidFill>
                  <a:srgbClr val="000000"/>
                </a:solidFill>
              </a:defRPr>
            </a:lvl2pPr>
            <a:lvl3pPr marL="448102" indent="0">
              <a:spcBef>
                <a:spcPts val="0"/>
              </a:spcBef>
              <a:spcAft>
                <a:spcPts val="1274"/>
              </a:spcAft>
              <a:buNone/>
              <a:defRPr sz="1960">
                <a:solidFill>
                  <a:srgbClr val="000000"/>
                </a:solidFill>
              </a:defRPr>
            </a:lvl3pPr>
            <a:lvl4pPr marL="672153" indent="0">
              <a:spcBef>
                <a:spcPts val="0"/>
              </a:spcBef>
              <a:spcAft>
                <a:spcPts val="1274"/>
              </a:spcAft>
              <a:buNone/>
              <a:defRPr sz="1960"/>
            </a:lvl4pPr>
            <a:lvl5pPr marL="896203" indent="0">
              <a:buNone/>
              <a:defRPr/>
            </a:lvl5pPr>
          </a:lstStyle>
          <a:p>
            <a:pPr lvl="0"/>
            <a:r>
              <a:rPr lang="en-US"/>
              <a:t>First level Segoe UI 26pt</a:t>
            </a:r>
          </a:p>
          <a:p>
            <a:pPr lvl="1"/>
            <a:r>
              <a:rPr lang="en-US"/>
              <a:t>Second level Segoe UI 20pt</a:t>
            </a:r>
          </a:p>
          <a:p>
            <a:pPr lvl="2"/>
            <a:r>
              <a:rPr lang="en-US"/>
              <a:t>Third level Segoe UI 20pt</a:t>
            </a:r>
          </a:p>
        </p:txBody>
      </p:sp>
      <p:sp>
        <p:nvSpPr>
          <p:cNvPr id="14" name="Title Placeholder 1">
            <a:extLst>
              <a:ext uri="{FF2B5EF4-FFF2-40B4-BE49-F238E27FC236}">
                <a16:creationId xmlns:a16="http://schemas.microsoft.com/office/drawing/2014/main" id="{AE6F3ED0-7F59-40C0-BDE3-5E04439997A5}"/>
              </a:ext>
            </a:extLst>
          </p:cNvPr>
          <p:cNvSpPr>
            <a:spLocks noGrp="1"/>
          </p:cNvSpPr>
          <p:nvPr>
            <p:ph type="title" hasCustomPrompt="1"/>
          </p:nvPr>
        </p:nvSpPr>
        <p:spPr>
          <a:xfrm>
            <a:off x="426313" y="440495"/>
            <a:ext cx="11333087" cy="739343"/>
          </a:xfrm>
          <a:prstGeom prst="rect">
            <a:avLst/>
          </a:prstGeom>
        </p:spPr>
        <p:txBody>
          <a:bodyPr vert="horz" wrap="square" lIns="0" tIns="164592" rIns="0" bIns="0" rtlCol="0" anchor="t">
            <a:noAutofit/>
          </a:bodyPr>
          <a:lstStyle>
            <a:lvl1pPr>
              <a:defRPr>
                <a:solidFill>
                  <a:srgbClr val="000000"/>
                </a:solidFill>
              </a:defRPr>
            </a:lvl1pPr>
          </a:lstStyle>
          <a:p>
            <a:r>
              <a:rPr lang="en-US"/>
              <a:t>Heading Segoe UI </a:t>
            </a:r>
            <a:r>
              <a:rPr lang="en-US" err="1"/>
              <a:t>Semibold</a:t>
            </a:r>
            <a:r>
              <a:rPr lang="en-US"/>
              <a:t> 32pt</a:t>
            </a:r>
          </a:p>
        </p:txBody>
      </p:sp>
    </p:spTree>
    <p:extLst>
      <p:ext uri="{BB962C8B-B14F-4D97-AF65-F5344CB8AC3E}">
        <p14:creationId xmlns:p14="http://schemas.microsoft.com/office/powerpoint/2010/main" val="2943934569"/>
      </p:ext>
    </p:extLst>
  </p:cSld>
  <p:clrMapOvr>
    <a:masterClrMapping/>
  </p:clrMapOvr>
  <p:transition>
    <p:fade/>
  </p:transition>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mp; body slide (with bullets)">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0A83EF54-F800-4521-AA68-2B27B0B561A2}"/>
              </a:ext>
            </a:extLst>
          </p:cNvPr>
          <p:cNvSpPr>
            <a:spLocks noGrp="1"/>
          </p:cNvSpPr>
          <p:nvPr>
            <p:ph type="body" sz="quarter" idx="10" hasCustomPrompt="1"/>
          </p:nvPr>
        </p:nvSpPr>
        <p:spPr>
          <a:xfrm>
            <a:off x="437205" y="2141394"/>
            <a:ext cx="11336821" cy="1223171"/>
          </a:xfrm>
        </p:spPr>
        <p:txBody>
          <a:bodyPr wrap="square" lIns="0" tIns="0" rIns="0" bIns="0">
            <a:spAutoFit/>
          </a:bodyPr>
          <a:lstStyle>
            <a:lvl1pPr marL="268861" indent="-268861">
              <a:lnSpc>
                <a:spcPct val="90000"/>
              </a:lnSpc>
              <a:spcBef>
                <a:spcPts val="0"/>
              </a:spcBef>
              <a:spcAft>
                <a:spcPts val="1274"/>
              </a:spcAft>
              <a:buClr>
                <a:srgbClr val="000000"/>
              </a:buClr>
              <a:buSzPct val="77000"/>
              <a:buFont typeface="Arial" panose="020B0604020202020204" pitchFamily="34" charset="0"/>
              <a:buChar char="•"/>
              <a:defRPr sz="2548" b="0" i="0">
                <a:solidFill>
                  <a:srgbClr val="000000"/>
                </a:solidFill>
                <a:latin typeface="+mn-lt"/>
              </a:defRPr>
            </a:lvl1pPr>
            <a:lvl2pPr marL="537722" indent="-224051">
              <a:lnSpc>
                <a:spcPct val="90000"/>
              </a:lnSpc>
              <a:spcBef>
                <a:spcPts val="0"/>
              </a:spcBef>
              <a:spcAft>
                <a:spcPts val="1274"/>
              </a:spcAft>
              <a:buClr>
                <a:srgbClr val="000000"/>
              </a:buClr>
              <a:buSzPct val="77000"/>
              <a:buFont typeface="Arial" panose="020B0604020202020204" pitchFamily="34" charset="0"/>
              <a:buChar char="•"/>
              <a:defRPr sz="1960">
                <a:solidFill>
                  <a:srgbClr val="000000"/>
                </a:solidFill>
              </a:defRPr>
            </a:lvl2pPr>
            <a:lvl3pPr marL="806583" indent="-224051">
              <a:spcBef>
                <a:spcPts val="0"/>
              </a:spcBef>
              <a:spcAft>
                <a:spcPts val="1274"/>
              </a:spcAft>
              <a:buClr>
                <a:srgbClr val="000000"/>
              </a:buClr>
              <a:buSzPct val="77000"/>
              <a:buFont typeface="Arial" panose="020B0604020202020204" pitchFamily="34" charset="0"/>
              <a:buChar char="•"/>
              <a:defRPr sz="1960">
                <a:solidFill>
                  <a:srgbClr val="000000"/>
                </a:solidFill>
              </a:defRPr>
            </a:lvl3pPr>
            <a:lvl4pPr marL="672153" indent="0">
              <a:spcBef>
                <a:spcPts val="0"/>
              </a:spcBef>
              <a:spcAft>
                <a:spcPts val="1274"/>
              </a:spcAft>
              <a:buNone/>
              <a:defRPr sz="1960"/>
            </a:lvl4pPr>
            <a:lvl5pPr marL="896203" indent="0">
              <a:buNone/>
              <a:defRPr/>
            </a:lvl5pPr>
          </a:lstStyle>
          <a:p>
            <a:pPr lvl="0"/>
            <a:r>
              <a:rPr lang="en-US"/>
              <a:t>First level Segoe UI 26pt</a:t>
            </a:r>
          </a:p>
          <a:p>
            <a:pPr lvl="1"/>
            <a:r>
              <a:rPr lang="en-US"/>
              <a:t>Second level Segoe UI 20pt</a:t>
            </a:r>
          </a:p>
          <a:p>
            <a:pPr lvl="2"/>
            <a:r>
              <a:rPr lang="en-US"/>
              <a:t>Third level Segoe UI 20pt</a:t>
            </a:r>
          </a:p>
        </p:txBody>
      </p:sp>
      <p:sp>
        <p:nvSpPr>
          <p:cNvPr id="14" name="Title Placeholder 1">
            <a:extLst>
              <a:ext uri="{FF2B5EF4-FFF2-40B4-BE49-F238E27FC236}">
                <a16:creationId xmlns:a16="http://schemas.microsoft.com/office/drawing/2014/main" id="{AE6F3ED0-7F59-40C0-BDE3-5E04439997A5}"/>
              </a:ext>
            </a:extLst>
          </p:cNvPr>
          <p:cNvSpPr>
            <a:spLocks noGrp="1"/>
          </p:cNvSpPr>
          <p:nvPr>
            <p:ph type="title" hasCustomPrompt="1"/>
          </p:nvPr>
        </p:nvSpPr>
        <p:spPr>
          <a:xfrm>
            <a:off x="426313" y="440495"/>
            <a:ext cx="11333087" cy="758022"/>
          </a:xfrm>
          <a:prstGeom prst="rect">
            <a:avLst/>
          </a:prstGeom>
        </p:spPr>
        <p:txBody>
          <a:bodyPr vert="horz" wrap="square" lIns="0" tIns="164592" rIns="0" bIns="0" rtlCol="0" anchor="t">
            <a:noAutofit/>
          </a:bodyPr>
          <a:lstStyle>
            <a:lvl1pPr>
              <a:defRPr>
                <a:solidFill>
                  <a:srgbClr val="000000"/>
                </a:solidFill>
              </a:defRPr>
            </a:lvl1pPr>
          </a:lstStyle>
          <a:p>
            <a:r>
              <a:rPr lang="en-US"/>
              <a:t>Heading Segoe UI </a:t>
            </a:r>
            <a:r>
              <a:rPr lang="en-US" err="1"/>
              <a:t>Semibold</a:t>
            </a:r>
            <a:r>
              <a:rPr lang="en-US"/>
              <a:t> 32pt</a:t>
            </a:r>
          </a:p>
        </p:txBody>
      </p:sp>
      <p:sp>
        <p:nvSpPr>
          <p:cNvPr id="5" name="Text Placeholder 3">
            <a:extLst>
              <a:ext uri="{FF2B5EF4-FFF2-40B4-BE49-F238E27FC236}">
                <a16:creationId xmlns:a16="http://schemas.microsoft.com/office/drawing/2014/main" id="{BF94EA65-2CBF-4A04-9D22-169D8572F347}"/>
              </a:ext>
            </a:extLst>
          </p:cNvPr>
          <p:cNvSpPr>
            <a:spLocks noGrp="1"/>
          </p:cNvSpPr>
          <p:nvPr>
            <p:ph type="body" sz="quarter" idx="12" hasCustomPrompt="1"/>
          </p:nvPr>
        </p:nvSpPr>
        <p:spPr>
          <a:xfrm>
            <a:off x="426312" y="1083831"/>
            <a:ext cx="11336821" cy="353070"/>
          </a:xfrm>
        </p:spPr>
        <p:txBody>
          <a:bodyPr wrap="square" lIns="0" tIns="0" rIns="0" bIns="0">
            <a:spAutoFit/>
          </a:bodyPr>
          <a:lstStyle>
            <a:lvl1pPr marL="0" indent="0">
              <a:lnSpc>
                <a:spcPct val="90000"/>
              </a:lnSpc>
              <a:spcBef>
                <a:spcPts val="0"/>
              </a:spcBef>
              <a:spcAft>
                <a:spcPts val="1274"/>
              </a:spcAft>
              <a:buNone/>
              <a:defRPr sz="2548" b="0" i="0">
                <a:solidFill>
                  <a:srgbClr val="000000"/>
                </a:solidFill>
                <a:latin typeface="+mn-lt"/>
              </a:defRPr>
            </a:lvl1pPr>
            <a:lvl2pPr marL="224051" indent="0">
              <a:lnSpc>
                <a:spcPct val="90000"/>
              </a:lnSpc>
              <a:spcBef>
                <a:spcPts val="0"/>
              </a:spcBef>
              <a:spcAft>
                <a:spcPts val="1274"/>
              </a:spcAft>
              <a:buNone/>
              <a:defRPr sz="1960">
                <a:solidFill>
                  <a:schemeClr val="tx2"/>
                </a:solidFill>
              </a:defRPr>
            </a:lvl2pPr>
            <a:lvl3pPr marL="448102" indent="0">
              <a:spcBef>
                <a:spcPts val="0"/>
              </a:spcBef>
              <a:spcAft>
                <a:spcPts val="1274"/>
              </a:spcAft>
              <a:buNone/>
              <a:defRPr sz="1960"/>
            </a:lvl3pPr>
            <a:lvl4pPr marL="672153" indent="0">
              <a:spcBef>
                <a:spcPts val="0"/>
              </a:spcBef>
              <a:spcAft>
                <a:spcPts val="1274"/>
              </a:spcAft>
              <a:buNone/>
              <a:defRPr sz="1960"/>
            </a:lvl4pPr>
            <a:lvl5pPr marL="896203" indent="0">
              <a:buNone/>
              <a:defRPr/>
            </a:lvl5pPr>
          </a:lstStyle>
          <a:p>
            <a:pPr lvl="0"/>
            <a:r>
              <a:rPr lang="en-US"/>
              <a:t>Subtitle Segoe UI 26pt</a:t>
            </a:r>
          </a:p>
        </p:txBody>
      </p:sp>
    </p:spTree>
    <p:extLst>
      <p:ext uri="{BB962C8B-B14F-4D97-AF65-F5344CB8AC3E}">
        <p14:creationId xmlns:p14="http://schemas.microsoft.com/office/powerpoint/2010/main" val="203267226"/>
      </p:ext>
    </p:extLst>
  </p:cSld>
  <p:clrMapOvr>
    <a:masterClrMapping/>
  </p:clrMapOvr>
  <p:transition>
    <p:fade/>
  </p:transition>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BDBC305C-A9C3-4278-AFC0-C99DFD80A68A}"/>
              </a:ext>
            </a:extLst>
          </p:cNvPr>
          <p:cNvSpPr>
            <a:spLocks noGrp="1"/>
          </p:cNvSpPr>
          <p:nvPr>
            <p:ph type="title" hasCustomPrompt="1"/>
          </p:nvPr>
        </p:nvSpPr>
        <p:spPr>
          <a:xfrm>
            <a:off x="426313" y="440495"/>
            <a:ext cx="11333087" cy="758022"/>
          </a:xfrm>
          <a:prstGeom prst="rect">
            <a:avLst/>
          </a:prstGeom>
        </p:spPr>
        <p:txBody>
          <a:bodyPr vert="horz" wrap="square" lIns="0" tIns="164592" rIns="0" bIns="0" rtlCol="0" anchor="t">
            <a:noAutofit/>
          </a:bodyPr>
          <a:lstStyle>
            <a:lvl1pPr>
              <a:defRPr>
                <a:solidFill>
                  <a:srgbClr val="000000"/>
                </a:solidFill>
              </a:defRPr>
            </a:lvl1pPr>
          </a:lstStyle>
          <a:p>
            <a:r>
              <a:rPr lang="en-US"/>
              <a:t>Title</a:t>
            </a:r>
          </a:p>
        </p:txBody>
      </p:sp>
    </p:spTree>
    <p:extLst>
      <p:ext uri="{BB962C8B-B14F-4D97-AF65-F5344CB8AC3E}">
        <p14:creationId xmlns:p14="http://schemas.microsoft.com/office/powerpoint/2010/main" val="3270631369"/>
      </p:ext>
    </p:extLst>
  </p:cSld>
  <p:clrMapOvr>
    <a:masterClrMapping/>
  </p:clrMapOvr>
  <p:transition>
    <p:fade/>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hoto layout 1">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6207993" y="0"/>
            <a:ext cx="5980832" cy="6858000"/>
          </a:xfrm>
          <a:blipFill dpi="0" rotWithShape="1">
            <a:blip r:embed="rId2" cstate="screen">
              <a:extLst>
                <a:ext uri="{28A0092B-C50C-407E-A947-70E740481C1C}">
                  <a14:useLocalDpi xmlns:a14="http://schemas.microsoft.com/office/drawing/2010/main"/>
                </a:ext>
              </a:extLst>
            </a:blip>
            <a:srcRect/>
            <a:stretch>
              <a:fillRect/>
            </a:stretch>
          </a:blipFill>
        </p:spPr>
        <p:txBody>
          <a:bodyPr anchor="ctr">
            <a:noAutofit/>
          </a:bodyPr>
          <a:lstStyle>
            <a:lvl1pPr marL="0" indent="0" algn="ctr">
              <a:buNone/>
              <a:defRPr sz="1960">
                <a:solidFill>
                  <a:schemeClr val="bg2"/>
                </a:solidFill>
                <a:latin typeface="+mj-lt"/>
              </a:defRPr>
            </a:lvl1pPr>
          </a:lstStyle>
          <a:p>
            <a:r>
              <a:rPr lang="en-US"/>
              <a:t>Drop photo here</a:t>
            </a:r>
          </a:p>
        </p:txBody>
      </p:sp>
      <p:sp>
        <p:nvSpPr>
          <p:cNvPr id="5" name="Title Placeholder 1">
            <a:extLst>
              <a:ext uri="{FF2B5EF4-FFF2-40B4-BE49-F238E27FC236}">
                <a16:creationId xmlns:a16="http://schemas.microsoft.com/office/drawing/2014/main" id="{87B2D435-6763-4273-8B58-EEB87561755F}"/>
              </a:ext>
            </a:extLst>
          </p:cNvPr>
          <p:cNvSpPr>
            <a:spLocks noGrp="1"/>
          </p:cNvSpPr>
          <p:nvPr>
            <p:ph type="title" hasCustomPrompt="1"/>
          </p:nvPr>
        </p:nvSpPr>
        <p:spPr>
          <a:xfrm>
            <a:off x="426314" y="440495"/>
            <a:ext cx="5554519" cy="758022"/>
          </a:xfrm>
          <a:prstGeom prst="rect">
            <a:avLst/>
          </a:prstGeom>
        </p:spPr>
        <p:txBody>
          <a:bodyPr vert="horz" wrap="square" lIns="0" tIns="164592" rIns="0" bIns="0" rtlCol="0" anchor="t">
            <a:noAutofit/>
          </a:bodyPr>
          <a:lstStyle>
            <a:lvl1pPr>
              <a:defRPr/>
            </a:lvl1pPr>
          </a:lstStyle>
          <a:p>
            <a:r>
              <a:rPr lang="en-US"/>
              <a:t>Photo layout 1</a:t>
            </a:r>
          </a:p>
        </p:txBody>
      </p:sp>
      <p:sp>
        <p:nvSpPr>
          <p:cNvPr id="6" name="Text Placeholder 3">
            <a:extLst>
              <a:ext uri="{FF2B5EF4-FFF2-40B4-BE49-F238E27FC236}">
                <a16:creationId xmlns:a16="http://schemas.microsoft.com/office/drawing/2014/main" id="{71CE2F71-BF91-4E7B-BDE5-A747EFEFF88C}"/>
              </a:ext>
            </a:extLst>
          </p:cNvPr>
          <p:cNvSpPr>
            <a:spLocks noGrp="1"/>
          </p:cNvSpPr>
          <p:nvPr>
            <p:ph type="body" sz="quarter" idx="11" hasCustomPrompt="1"/>
          </p:nvPr>
        </p:nvSpPr>
        <p:spPr>
          <a:xfrm>
            <a:off x="426313" y="2145841"/>
            <a:ext cx="5554518" cy="2573509"/>
          </a:xfrm>
        </p:spPr>
        <p:txBody>
          <a:bodyPr wrap="square" lIns="0" tIns="0" rIns="0" bIns="0">
            <a:noAutofit/>
          </a:bodyPr>
          <a:lstStyle>
            <a:lvl1pPr marL="0" marR="0" indent="0" algn="l" defTabSz="914180" rtl="0" eaLnBrk="1" fontAlgn="auto" latinLnBrk="0" hangingPunct="1">
              <a:lnSpc>
                <a:spcPct val="90000"/>
              </a:lnSpc>
              <a:spcBef>
                <a:spcPts val="0"/>
              </a:spcBef>
              <a:spcAft>
                <a:spcPts val="2548"/>
              </a:spcAft>
              <a:buClrTx/>
              <a:buSzPct val="90000"/>
              <a:buFont typeface="Wingdings" panose="05000000000000000000" pitchFamily="2" charset="2"/>
              <a:buNone/>
              <a:tabLst/>
              <a:defRPr sz="2548" b="0" i="0">
                <a:solidFill>
                  <a:srgbClr val="000000"/>
                </a:solidFill>
                <a:latin typeface="+mn-lt"/>
              </a:defRPr>
            </a:lvl1pPr>
            <a:lvl2pPr marL="224051" marR="0" indent="0" algn="l" defTabSz="914180" rtl="0" eaLnBrk="1" fontAlgn="auto" latinLnBrk="0" hangingPunct="1">
              <a:lnSpc>
                <a:spcPct val="90000"/>
              </a:lnSpc>
              <a:spcBef>
                <a:spcPct val="20000"/>
              </a:spcBef>
              <a:spcAft>
                <a:spcPts val="0"/>
              </a:spcAft>
              <a:buClrTx/>
              <a:buSzPct val="90000"/>
              <a:buFont typeface="Wingdings" panose="05000000000000000000" pitchFamily="2" charset="2"/>
              <a:buNone/>
              <a:tabLst/>
              <a:defRPr/>
            </a:lvl2pPr>
            <a:lvl3pPr marL="448102" indent="0">
              <a:buNone/>
              <a:defRPr/>
            </a:lvl3pPr>
            <a:lvl4pPr marL="672153" indent="0">
              <a:buNone/>
              <a:defRPr/>
            </a:lvl4pPr>
            <a:lvl5pPr marL="896203" indent="0">
              <a:buNone/>
              <a:defRPr/>
            </a:lvl5pPr>
          </a:lstStyle>
          <a:p>
            <a:pPr lvl="0"/>
            <a:r>
              <a:rPr lang="pt-BR"/>
              <a:t>Subhead Segoe UI 26pt</a:t>
            </a:r>
          </a:p>
          <a:p>
            <a:pPr lvl="0"/>
            <a:r>
              <a:rPr lang="pt-BR"/>
              <a:t>Subhead Segoe UI 26pt</a:t>
            </a:r>
          </a:p>
          <a:p>
            <a:pPr lvl="0"/>
            <a:r>
              <a:rPr lang="pt-BR"/>
              <a:t>Subhead Segoe UI 26pt</a:t>
            </a:r>
          </a:p>
        </p:txBody>
      </p:sp>
    </p:spTree>
    <p:extLst>
      <p:ext uri="{BB962C8B-B14F-4D97-AF65-F5344CB8AC3E}">
        <p14:creationId xmlns:p14="http://schemas.microsoft.com/office/powerpoint/2010/main" val="3521077532"/>
      </p:ext>
    </p:extLst>
  </p:cSld>
  <p:clrMapOvr>
    <a:masterClrMapping/>
  </p:clrMapOvr>
  <p:transition>
    <p:fade/>
  </p:transition>
  <p:hf sldNum="0" hdr="0" ftr="0" dt="0"/>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hoto layout 2">
    <p:spTree>
      <p:nvGrpSpPr>
        <p:cNvPr id="1" name=""/>
        <p:cNvGrpSpPr/>
        <p:nvPr/>
      </p:nvGrpSpPr>
      <p:grpSpPr>
        <a:xfrm>
          <a:off x="0" y="0"/>
          <a:ext cx="0" cy="0"/>
          <a:chOff x="0" y="0"/>
          <a:chExt cx="0" cy="0"/>
        </a:xfrm>
      </p:grpSpPr>
      <p:sp>
        <p:nvSpPr>
          <p:cNvPr id="11" name="Picture Placeholder 10"/>
          <p:cNvSpPr>
            <a:spLocks noGrp="1"/>
          </p:cNvSpPr>
          <p:nvPr>
            <p:ph type="pic" sz="quarter" idx="14" hasCustomPrompt="1"/>
          </p:nvPr>
        </p:nvSpPr>
        <p:spPr>
          <a:xfrm>
            <a:off x="426313" y="2135537"/>
            <a:ext cx="3631442" cy="2583813"/>
          </a:xfrm>
          <a:blipFill>
            <a:blip r:embed="rId2" cstate="screen">
              <a:extLst>
                <a:ext uri="{28A0092B-C50C-407E-A947-70E740481C1C}">
                  <a14:useLocalDpi xmlns:a14="http://schemas.microsoft.com/office/drawing/2010/main"/>
                </a:ext>
              </a:extLst>
            </a:blip>
            <a:stretch>
              <a:fillRect/>
            </a:stretch>
          </a:blipFill>
        </p:spPr>
        <p:txBody>
          <a:bodyPr anchor="ctr">
            <a:noAutofit/>
          </a:bodyPr>
          <a:lstStyle>
            <a:lvl1pPr marL="0" indent="0" algn="ctr">
              <a:buNone/>
              <a:defRPr sz="1960">
                <a:solidFill>
                  <a:schemeClr val="bg2"/>
                </a:solidFill>
                <a:latin typeface="+mj-lt"/>
              </a:defRPr>
            </a:lvl1pPr>
          </a:lstStyle>
          <a:p>
            <a:r>
              <a:rPr lang="en-US"/>
              <a:t>Drop photo here</a:t>
            </a:r>
          </a:p>
        </p:txBody>
      </p:sp>
      <p:sp>
        <p:nvSpPr>
          <p:cNvPr id="12" name="Picture Placeholder 10"/>
          <p:cNvSpPr>
            <a:spLocks noGrp="1"/>
          </p:cNvSpPr>
          <p:nvPr>
            <p:ph type="pic" sz="quarter" idx="15" hasCustomPrompt="1"/>
          </p:nvPr>
        </p:nvSpPr>
        <p:spPr>
          <a:xfrm>
            <a:off x="4280249" y="2135537"/>
            <a:ext cx="3622107" cy="2583813"/>
          </a:xfrm>
          <a:blipFill>
            <a:blip r:embed="rId3"/>
            <a:stretch>
              <a:fillRect/>
            </a:stretch>
          </a:blipFill>
        </p:spPr>
        <p:txBody>
          <a:bodyPr anchor="ctr">
            <a:noAutofit/>
          </a:bodyPr>
          <a:lstStyle>
            <a:lvl1pPr marL="0" indent="0" algn="ctr">
              <a:buNone/>
              <a:defRPr sz="1960">
                <a:solidFill>
                  <a:schemeClr val="bg2"/>
                </a:solidFill>
                <a:latin typeface="+mj-lt"/>
              </a:defRPr>
            </a:lvl1pPr>
          </a:lstStyle>
          <a:p>
            <a:r>
              <a:rPr lang="en-US"/>
              <a:t>Drop photo here</a:t>
            </a:r>
          </a:p>
        </p:txBody>
      </p:sp>
      <p:sp>
        <p:nvSpPr>
          <p:cNvPr id="13" name="Picture Placeholder 10"/>
          <p:cNvSpPr>
            <a:spLocks noGrp="1"/>
          </p:cNvSpPr>
          <p:nvPr>
            <p:ph type="pic" sz="quarter" idx="16" hasCustomPrompt="1"/>
          </p:nvPr>
        </p:nvSpPr>
        <p:spPr>
          <a:xfrm>
            <a:off x="8124847" y="2135536"/>
            <a:ext cx="3633055" cy="2583814"/>
          </a:xfrm>
          <a:blipFill>
            <a:blip r:embed="rId4"/>
            <a:stretch>
              <a:fillRect/>
            </a:stretch>
          </a:blipFill>
        </p:spPr>
        <p:txBody>
          <a:bodyPr anchor="ctr">
            <a:noAutofit/>
          </a:bodyPr>
          <a:lstStyle>
            <a:lvl1pPr marL="0" indent="0" algn="ctr">
              <a:buNone/>
              <a:defRPr sz="1960">
                <a:solidFill>
                  <a:schemeClr val="bg2"/>
                </a:solidFill>
                <a:latin typeface="+mj-lt"/>
              </a:defRPr>
            </a:lvl1pPr>
          </a:lstStyle>
          <a:p>
            <a:r>
              <a:rPr lang="en-US"/>
              <a:t>Drop photo here</a:t>
            </a:r>
          </a:p>
        </p:txBody>
      </p:sp>
      <p:sp>
        <p:nvSpPr>
          <p:cNvPr id="5" name="Text Placeholder 4"/>
          <p:cNvSpPr>
            <a:spLocks noGrp="1"/>
          </p:cNvSpPr>
          <p:nvPr>
            <p:ph type="body" sz="quarter" idx="11" hasCustomPrompt="1"/>
          </p:nvPr>
        </p:nvSpPr>
        <p:spPr>
          <a:xfrm>
            <a:off x="426313" y="4927922"/>
            <a:ext cx="3629575" cy="1307666"/>
          </a:xfrm>
        </p:spPr>
        <p:txBody>
          <a:bodyPr lIns="0" tIns="0" rIns="0" bIns="0"/>
          <a:lstStyle>
            <a:lvl1pPr marL="0" indent="0">
              <a:lnSpc>
                <a:spcPct val="100000"/>
              </a:lnSpc>
              <a:spcBef>
                <a:spcPts val="0"/>
              </a:spcBef>
              <a:spcAft>
                <a:spcPts val="784"/>
              </a:spcAft>
              <a:buNone/>
              <a:defRPr sz="1568" b="1">
                <a:solidFill>
                  <a:schemeClr val="accent1"/>
                </a:solidFill>
                <a:latin typeface="+mj-lt"/>
              </a:defRPr>
            </a:lvl1pPr>
            <a:lvl2pPr marL="0" marR="0" indent="0" algn="l" defTabSz="914180"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02" indent="0">
              <a:buNone/>
              <a:defRPr/>
            </a:lvl3pPr>
            <a:lvl4pPr marL="672153" indent="0">
              <a:buNone/>
              <a:defRPr/>
            </a:lvl4pPr>
            <a:lvl5pPr marL="896203" indent="0">
              <a:buNone/>
              <a:defRPr/>
            </a:lvl5pPr>
          </a:lstStyle>
          <a:p>
            <a:pPr lvl="0"/>
            <a:r>
              <a:rPr lang="en-US"/>
              <a:t>Paragraph title Segoe UI </a:t>
            </a:r>
            <a:r>
              <a:rPr lang="en-US" err="1"/>
              <a:t>Semibold</a:t>
            </a:r>
            <a:r>
              <a:rPr lang="en-US"/>
              <a:t> 16</a:t>
            </a:r>
          </a:p>
          <a:p>
            <a:pPr lvl="1"/>
            <a:r>
              <a:rPr lang="en-US"/>
              <a:t>Body copy Segoe Regular 16.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a:t>
            </a:r>
            <a:r>
              <a:rPr lang="en-US"/>
              <a:t>.</a:t>
            </a:r>
          </a:p>
        </p:txBody>
      </p:sp>
      <p:sp>
        <p:nvSpPr>
          <p:cNvPr id="9" name="Text Placeholder 4"/>
          <p:cNvSpPr>
            <a:spLocks noGrp="1"/>
          </p:cNvSpPr>
          <p:nvPr>
            <p:ph type="body" sz="quarter" idx="12" hasCustomPrompt="1"/>
          </p:nvPr>
        </p:nvSpPr>
        <p:spPr>
          <a:xfrm>
            <a:off x="4280246" y="4927922"/>
            <a:ext cx="3622107" cy="1307666"/>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180"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02" indent="0">
              <a:buNone/>
              <a:defRPr/>
            </a:lvl3pPr>
            <a:lvl4pPr marL="672153" indent="0">
              <a:buNone/>
              <a:defRPr/>
            </a:lvl4pPr>
            <a:lvl5pPr marL="896203" indent="0">
              <a:buNone/>
              <a:defRPr/>
            </a:lvl5pPr>
          </a:lstStyle>
          <a:p>
            <a:pPr lvl="0"/>
            <a:r>
              <a:rPr lang="en-US"/>
              <a:t>Paragraph title Segoe UI </a:t>
            </a:r>
            <a:r>
              <a:rPr lang="en-US" err="1"/>
              <a:t>Semibold</a:t>
            </a:r>
            <a:r>
              <a:rPr lang="en-US"/>
              <a:t> 16</a:t>
            </a:r>
          </a:p>
          <a:p>
            <a:pPr lvl="1"/>
            <a:r>
              <a:rPr lang="en-US"/>
              <a:t>Body copy Segoe Regular 16.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a:t>
            </a:r>
            <a:r>
              <a:rPr lang="en-US"/>
              <a:t>.</a:t>
            </a:r>
          </a:p>
        </p:txBody>
      </p:sp>
      <p:sp>
        <p:nvSpPr>
          <p:cNvPr id="10" name="Text Placeholder 4"/>
          <p:cNvSpPr>
            <a:spLocks noGrp="1"/>
          </p:cNvSpPr>
          <p:nvPr>
            <p:ph type="body" sz="quarter" idx="13" hasCustomPrompt="1"/>
          </p:nvPr>
        </p:nvSpPr>
        <p:spPr>
          <a:xfrm>
            <a:off x="8124847" y="4927922"/>
            <a:ext cx="3629575" cy="1307666"/>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180"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02" indent="0">
              <a:buNone/>
              <a:defRPr/>
            </a:lvl3pPr>
            <a:lvl4pPr marL="672153" indent="0">
              <a:buNone/>
              <a:defRPr/>
            </a:lvl4pPr>
            <a:lvl5pPr marL="896203" indent="0">
              <a:buNone/>
              <a:defRPr/>
            </a:lvl5pPr>
          </a:lstStyle>
          <a:p>
            <a:pPr lvl="0"/>
            <a:r>
              <a:rPr lang="en-US"/>
              <a:t>Paragraph title Segoe UI bold 16</a:t>
            </a:r>
          </a:p>
          <a:p>
            <a:pPr lvl="1"/>
            <a:r>
              <a:rPr lang="en-US"/>
              <a:t>Body copy Segoe Regular 16.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a:t>
            </a:r>
            <a:r>
              <a:rPr lang="en-US"/>
              <a:t>.</a:t>
            </a:r>
          </a:p>
        </p:txBody>
      </p:sp>
      <p:sp>
        <p:nvSpPr>
          <p:cNvPr id="14" name="Title Placeholder 1">
            <a:extLst>
              <a:ext uri="{FF2B5EF4-FFF2-40B4-BE49-F238E27FC236}">
                <a16:creationId xmlns:a16="http://schemas.microsoft.com/office/drawing/2014/main" id="{54138D0E-FA08-493B-A3B5-1ED81872ADC9}"/>
              </a:ext>
            </a:extLst>
          </p:cNvPr>
          <p:cNvSpPr>
            <a:spLocks noGrp="1"/>
          </p:cNvSpPr>
          <p:nvPr>
            <p:ph type="title" hasCustomPrompt="1"/>
          </p:nvPr>
        </p:nvSpPr>
        <p:spPr>
          <a:xfrm>
            <a:off x="426313" y="440495"/>
            <a:ext cx="11333087" cy="739343"/>
          </a:xfrm>
          <a:prstGeom prst="rect">
            <a:avLst/>
          </a:prstGeom>
        </p:spPr>
        <p:txBody>
          <a:bodyPr vert="horz" wrap="square" lIns="0" tIns="164592" rIns="0" bIns="0" rtlCol="0" anchor="t">
            <a:noAutofit/>
          </a:bodyPr>
          <a:lstStyle>
            <a:lvl1pPr>
              <a:defRPr/>
            </a:lvl1pPr>
          </a:lstStyle>
          <a:p>
            <a:r>
              <a:rPr lang="en-US"/>
              <a:t>Photo layout 2</a:t>
            </a:r>
          </a:p>
        </p:txBody>
      </p:sp>
    </p:spTree>
    <p:extLst>
      <p:ext uri="{BB962C8B-B14F-4D97-AF65-F5344CB8AC3E}">
        <p14:creationId xmlns:p14="http://schemas.microsoft.com/office/powerpoint/2010/main" val="2850146132"/>
      </p:ext>
    </p:extLst>
  </p:cSld>
  <p:clrMapOvr>
    <a:masterClrMapping/>
  </p:clrMapOvr>
  <p:transition>
    <p:fade/>
  </p:transition>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6313" y="435824"/>
            <a:ext cx="11333087" cy="744014"/>
          </a:xfrm>
          <a:prstGeom prst="rect">
            <a:avLst/>
          </a:prstGeom>
        </p:spPr>
        <p:txBody>
          <a:bodyPr vert="horz" wrap="square" lIns="0" tIns="164592" rIns="0" bIns="0" rtlCol="0" anchor="t">
            <a:noAutofit/>
          </a:bodyPr>
          <a:lstStyle/>
          <a:p>
            <a:r>
              <a:rPr lang="en-US"/>
              <a:t>Click to edit Master title style</a:t>
            </a:r>
          </a:p>
        </p:txBody>
      </p:sp>
      <p:sp>
        <p:nvSpPr>
          <p:cNvPr id="4" name="Text Placeholder 3"/>
          <p:cNvSpPr>
            <a:spLocks noGrp="1"/>
          </p:cNvSpPr>
          <p:nvPr>
            <p:ph type="body" idx="1"/>
          </p:nvPr>
        </p:nvSpPr>
        <p:spPr>
          <a:xfrm>
            <a:off x="437205" y="1866615"/>
            <a:ext cx="11333087" cy="1276484"/>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rot="5400000">
            <a:off x="9685401" y="3012188"/>
            <a:ext cx="6858623" cy="833001"/>
          </a:xfrm>
          <a:prstGeom prst="rect">
            <a:avLst/>
          </a:prstGeom>
        </p:spPr>
      </p:pic>
      <p:pic>
        <p:nvPicPr>
          <p:cNvPr id="10" name="Picture 9">
            <a:extLst>
              <a:ext uri="{FF2B5EF4-FFF2-40B4-BE49-F238E27FC236}">
                <a16:creationId xmlns:a16="http://schemas.microsoft.com/office/drawing/2014/main" id="{5F66C9DB-A981-45BC-B811-A6F95811A81C}"/>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rot="5400000">
            <a:off x="9036631" y="3221648"/>
            <a:ext cx="6858000" cy="414704"/>
          </a:xfrm>
          <a:prstGeom prst="rect">
            <a:avLst/>
          </a:prstGeom>
        </p:spPr>
      </p:pic>
    </p:spTree>
    <p:extLst>
      <p:ext uri="{BB962C8B-B14F-4D97-AF65-F5344CB8AC3E}">
        <p14:creationId xmlns:p14="http://schemas.microsoft.com/office/powerpoint/2010/main" val="254829499"/>
      </p:ext>
    </p:extLst>
  </p:cSld>
  <p:clrMap bg1="lt1" tx1="dk1" bg2="lt2" tx2="dk2" accent1="accent1" accent2="accent2" accent3="accent3" accent4="accent4" accent5="accent5" accent6="accent6" hlink="hlink" folHlink="folHlink"/>
  <p:sldLayoutIdLst>
    <p:sldLayoutId id="2147485508" r:id="rId1"/>
    <p:sldLayoutId id="2147485509" r:id="rId2"/>
    <p:sldLayoutId id="2147485510" r:id="rId3"/>
    <p:sldLayoutId id="2147485511" r:id="rId4"/>
    <p:sldLayoutId id="2147485512" r:id="rId5"/>
    <p:sldLayoutId id="2147485513" r:id="rId6"/>
    <p:sldLayoutId id="2147485514" r:id="rId7"/>
    <p:sldLayoutId id="2147485515" r:id="rId8"/>
    <p:sldLayoutId id="2147485516" r:id="rId9"/>
    <p:sldLayoutId id="2147485517" r:id="rId10"/>
    <p:sldLayoutId id="2147485518" r:id="rId11"/>
    <p:sldLayoutId id="2147485519" r:id="rId12"/>
    <p:sldLayoutId id="2147485520" r:id="rId13"/>
    <p:sldLayoutId id="2147485521" r:id="rId14"/>
    <p:sldLayoutId id="2147485522" r:id="rId15"/>
    <p:sldLayoutId id="2147485523" r:id="rId16"/>
    <p:sldLayoutId id="2147485524" r:id="rId17"/>
    <p:sldLayoutId id="2147485525" r:id="rId18"/>
    <p:sldLayoutId id="2147485526" r:id="rId19"/>
    <p:sldLayoutId id="2147485553" r:id="rId20"/>
    <p:sldLayoutId id="2147485555" r:id="rId21"/>
    <p:sldLayoutId id="2147485556" r:id="rId22"/>
  </p:sldLayoutIdLst>
  <p:transition>
    <p:fade/>
  </p:transition>
  <p:hf sldNum="0" hdr="0" ftr="0" dt="0"/>
  <p:txStyles>
    <p:titleStyle>
      <a:lvl1pPr algn="l" defTabSz="914180" rtl="0" eaLnBrk="1" latinLnBrk="0" hangingPunct="1">
        <a:lnSpc>
          <a:spcPct val="90000"/>
        </a:lnSpc>
        <a:spcBef>
          <a:spcPct val="0"/>
        </a:spcBef>
        <a:buNone/>
        <a:defRPr lang="en-US" sz="3136" b="0" kern="1200" cap="none" spc="-147" baseline="0" dirty="0" smtClean="0">
          <a:ln w="3175">
            <a:noFill/>
          </a:ln>
          <a:solidFill>
            <a:srgbClr val="000000"/>
          </a:solidFill>
          <a:effectLst/>
          <a:latin typeface="+mj-lt"/>
          <a:ea typeface="+mn-ea"/>
          <a:cs typeface="Segoe UI" pitchFamily="34" charset="0"/>
        </a:defRPr>
      </a:lvl1pPr>
    </p:titleStyle>
    <p:bodyStyle>
      <a:lvl1pPr marL="0" marR="0" indent="0" algn="l" defTabSz="914180" rtl="0" eaLnBrk="1" fontAlgn="auto" latinLnBrk="0" hangingPunct="1">
        <a:lnSpc>
          <a:spcPct val="90000"/>
        </a:lnSpc>
        <a:spcBef>
          <a:spcPts val="0"/>
        </a:spcBef>
        <a:spcAft>
          <a:spcPts val="0"/>
        </a:spcAft>
        <a:buClrTx/>
        <a:buSzPct val="90000"/>
        <a:buFont typeface="Wingdings" panose="05000000000000000000" pitchFamily="2" charset="2"/>
        <a:buNone/>
        <a:tabLst/>
        <a:defRPr sz="2548" kern="1200" spc="0" baseline="0">
          <a:solidFill>
            <a:srgbClr val="000000"/>
          </a:solidFill>
          <a:latin typeface="+mn-lt"/>
          <a:ea typeface="+mn-ea"/>
          <a:cs typeface="+mn-cs"/>
        </a:defRPr>
      </a:lvl1pPr>
      <a:lvl2pPr marL="224051" marR="0" indent="0" algn="l" defTabSz="914180" rtl="0" eaLnBrk="1" fontAlgn="auto" latinLnBrk="0" hangingPunct="1">
        <a:lnSpc>
          <a:spcPct val="90000"/>
        </a:lnSpc>
        <a:spcBef>
          <a:spcPts val="0"/>
        </a:spcBef>
        <a:spcAft>
          <a:spcPts val="0"/>
        </a:spcAft>
        <a:buClrTx/>
        <a:buSzPct val="90000"/>
        <a:buFont typeface="Wingdings" panose="05000000000000000000" pitchFamily="2" charset="2"/>
        <a:buNone/>
        <a:tabLst/>
        <a:defRPr sz="1960" kern="1200" spc="0" baseline="0">
          <a:solidFill>
            <a:srgbClr val="000000"/>
          </a:solidFill>
          <a:latin typeface="+mn-lt"/>
          <a:ea typeface="+mn-ea"/>
          <a:cs typeface="+mn-cs"/>
        </a:defRPr>
      </a:lvl2pPr>
      <a:lvl3pPr marL="448102" marR="0" indent="0" algn="l" defTabSz="914180" rtl="0" eaLnBrk="1" fontAlgn="auto" latinLnBrk="0" hangingPunct="1">
        <a:lnSpc>
          <a:spcPct val="90000"/>
        </a:lnSpc>
        <a:spcBef>
          <a:spcPts val="0"/>
        </a:spcBef>
        <a:spcAft>
          <a:spcPts val="0"/>
        </a:spcAft>
        <a:buClrTx/>
        <a:buSzPct val="90000"/>
        <a:buFont typeface="Wingdings" panose="05000000000000000000" pitchFamily="2" charset="2"/>
        <a:buNone/>
        <a:tabLst/>
        <a:defRPr sz="1568" kern="1200" spc="0" baseline="0">
          <a:solidFill>
            <a:srgbClr val="000000"/>
          </a:solidFill>
          <a:latin typeface="+mn-lt"/>
          <a:ea typeface="+mn-ea"/>
          <a:cs typeface="+mn-cs"/>
        </a:defRPr>
      </a:lvl3pPr>
      <a:lvl4pPr marL="672153" marR="0" indent="0" algn="l" defTabSz="914180" rtl="0" eaLnBrk="1" fontAlgn="auto" latinLnBrk="0" hangingPunct="1">
        <a:lnSpc>
          <a:spcPct val="90000"/>
        </a:lnSpc>
        <a:spcBef>
          <a:spcPts val="0"/>
        </a:spcBef>
        <a:spcAft>
          <a:spcPts val="0"/>
        </a:spcAft>
        <a:buClrTx/>
        <a:buSzPct val="90000"/>
        <a:buFont typeface="Wingdings" panose="05000000000000000000" pitchFamily="2" charset="2"/>
        <a:buNone/>
        <a:tabLst/>
        <a:defRPr sz="1568" kern="1200" spc="0" baseline="0">
          <a:solidFill>
            <a:srgbClr val="000000"/>
          </a:solidFill>
          <a:latin typeface="+mn-lt"/>
          <a:ea typeface="+mn-ea"/>
          <a:cs typeface="+mn-cs"/>
        </a:defRPr>
      </a:lvl4pPr>
      <a:lvl5pPr marL="896203" marR="0" indent="0" algn="l" defTabSz="914180" rtl="0" eaLnBrk="1" fontAlgn="auto" latinLnBrk="0" hangingPunct="1">
        <a:lnSpc>
          <a:spcPct val="90000"/>
        </a:lnSpc>
        <a:spcBef>
          <a:spcPts val="0"/>
        </a:spcBef>
        <a:spcAft>
          <a:spcPts val="0"/>
        </a:spcAft>
        <a:buClrTx/>
        <a:buSzPct val="90000"/>
        <a:buFont typeface="Wingdings" panose="05000000000000000000" pitchFamily="2" charset="2"/>
        <a:buNone/>
        <a:tabLst/>
        <a:defRPr sz="1568" kern="1200" spc="0" baseline="0">
          <a:solidFill>
            <a:srgbClr val="000000"/>
          </a:solidFill>
          <a:latin typeface="+mn-lt"/>
          <a:ea typeface="+mn-ea"/>
          <a:cs typeface="+mn-cs"/>
        </a:defRPr>
      </a:lvl5pPr>
      <a:lvl6pPr marL="2513996"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6pPr>
      <a:lvl7pPr marL="2971087"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7pPr>
      <a:lvl8pPr marL="3428177"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8pPr>
      <a:lvl9pPr marL="3885268"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9pPr>
    </p:bodyStyle>
    <p:otherStyle>
      <a:defPPr>
        <a:defRPr lang="en-US"/>
      </a:defPPr>
      <a:lvl1pPr marL="0" algn="l" defTabSz="914180" rtl="0" eaLnBrk="1" latinLnBrk="0" hangingPunct="1">
        <a:defRPr sz="1764" kern="1200">
          <a:solidFill>
            <a:schemeClr val="tx1"/>
          </a:solidFill>
          <a:latin typeface="+mn-lt"/>
          <a:ea typeface="+mn-ea"/>
          <a:cs typeface="+mn-cs"/>
        </a:defRPr>
      </a:lvl1pPr>
      <a:lvl2pPr marL="457090" algn="l" defTabSz="914180" rtl="0" eaLnBrk="1" latinLnBrk="0" hangingPunct="1">
        <a:defRPr sz="1764" kern="1200">
          <a:solidFill>
            <a:schemeClr val="tx1"/>
          </a:solidFill>
          <a:latin typeface="+mn-lt"/>
          <a:ea typeface="+mn-ea"/>
          <a:cs typeface="+mn-cs"/>
        </a:defRPr>
      </a:lvl2pPr>
      <a:lvl3pPr marL="914180" algn="l" defTabSz="914180" rtl="0" eaLnBrk="1" latinLnBrk="0" hangingPunct="1">
        <a:defRPr sz="1764" kern="1200">
          <a:solidFill>
            <a:schemeClr val="tx1"/>
          </a:solidFill>
          <a:latin typeface="+mn-lt"/>
          <a:ea typeface="+mn-ea"/>
          <a:cs typeface="+mn-cs"/>
        </a:defRPr>
      </a:lvl3pPr>
      <a:lvl4pPr marL="1371271" algn="l" defTabSz="914180" rtl="0" eaLnBrk="1" latinLnBrk="0" hangingPunct="1">
        <a:defRPr sz="1764" kern="1200">
          <a:solidFill>
            <a:schemeClr val="tx1"/>
          </a:solidFill>
          <a:latin typeface="+mn-lt"/>
          <a:ea typeface="+mn-ea"/>
          <a:cs typeface="+mn-cs"/>
        </a:defRPr>
      </a:lvl4pPr>
      <a:lvl5pPr marL="1828361" algn="l" defTabSz="914180" rtl="0" eaLnBrk="1" latinLnBrk="0" hangingPunct="1">
        <a:defRPr sz="1764" kern="1200">
          <a:solidFill>
            <a:schemeClr val="tx1"/>
          </a:solidFill>
          <a:latin typeface="+mn-lt"/>
          <a:ea typeface="+mn-ea"/>
          <a:cs typeface="+mn-cs"/>
        </a:defRPr>
      </a:lvl5pPr>
      <a:lvl6pPr marL="2285452" algn="l" defTabSz="914180" rtl="0" eaLnBrk="1" latinLnBrk="0" hangingPunct="1">
        <a:defRPr sz="1764" kern="1200">
          <a:solidFill>
            <a:schemeClr val="tx1"/>
          </a:solidFill>
          <a:latin typeface="+mn-lt"/>
          <a:ea typeface="+mn-ea"/>
          <a:cs typeface="+mn-cs"/>
        </a:defRPr>
      </a:lvl6pPr>
      <a:lvl7pPr marL="2742541" algn="l" defTabSz="914180" rtl="0" eaLnBrk="1" latinLnBrk="0" hangingPunct="1">
        <a:defRPr sz="1764" kern="1200">
          <a:solidFill>
            <a:schemeClr val="tx1"/>
          </a:solidFill>
          <a:latin typeface="+mn-lt"/>
          <a:ea typeface="+mn-ea"/>
          <a:cs typeface="+mn-cs"/>
        </a:defRPr>
      </a:lvl7pPr>
      <a:lvl8pPr marL="3199632" algn="l" defTabSz="914180" rtl="0" eaLnBrk="1" latinLnBrk="0" hangingPunct="1">
        <a:defRPr sz="1764" kern="1200">
          <a:solidFill>
            <a:schemeClr val="tx1"/>
          </a:solidFill>
          <a:latin typeface="+mn-lt"/>
          <a:ea typeface="+mn-ea"/>
          <a:cs typeface="+mn-cs"/>
        </a:defRPr>
      </a:lvl8pPr>
      <a:lvl9pPr marL="3656723" algn="l" defTabSz="914180" rtl="0" eaLnBrk="1" latinLnBrk="0" hangingPunct="1">
        <a:defRPr sz="1764"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373">
          <p15:clr>
            <a:srgbClr val="C35EA4"/>
          </p15:clr>
        </p15:guide>
        <p15:guide id="4" pos="1517">
          <p15:clr>
            <a:srgbClr val="C35EA4"/>
          </p15:clr>
        </p15:guide>
        <p15:guide id="5" pos="2608">
          <p15:clr>
            <a:srgbClr val="C35EA4"/>
          </p15:clr>
        </p15:guide>
        <p15:guide id="6" pos="2751">
          <p15:clr>
            <a:srgbClr val="C35EA4"/>
          </p15:clr>
        </p15:guide>
        <p15:guide id="7" pos="3844">
          <p15:clr>
            <a:srgbClr val="C35EA4"/>
          </p15:clr>
        </p15:guide>
        <p15:guide id="8" pos="3989">
          <p15:clr>
            <a:srgbClr val="C35EA4"/>
          </p15:clr>
        </p15:guide>
        <p15:guide id="9" pos="5079">
          <p15:clr>
            <a:srgbClr val="C35EA4"/>
          </p15:clr>
        </p15:guide>
        <p15:guide id="10" pos="5222">
          <p15:clr>
            <a:srgbClr val="C35EA4"/>
          </p15:clr>
        </p15:guide>
        <p15:guide id="11" pos="6317">
          <p15:clr>
            <a:srgbClr val="C35EA4"/>
          </p15:clr>
        </p15:guide>
        <p15:guide id="12" pos="6460">
          <p15:clr>
            <a:srgbClr val="C35EA4"/>
          </p15:clr>
        </p15:guide>
        <p15:guide id="16" pos="274">
          <p15:clr>
            <a:srgbClr val="F26B43"/>
          </p15:clr>
        </p15:guide>
        <p15:guide id="17" pos="7558">
          <p15:clr>
            <a:srgbClr val="F26B43"/>
          </p15:clr>
        </p15:guide>
        <p15:guide id="18" orient="horz" pos="758">
          <p15:clr>
            <a:srgbClr val="5ACBF0"/>
          </p15:clr>
        </p15:guide>
        <p15:guide id="19" orient="horz" pos="1372">
          <p15:clr>
            <a:srgbClr val="5ACBF0"/>
          </p15:clr>
        </p15:guide>
        <p15:guide id="20" orient="horz" pos="612">
          <p15:clr>
            <a:srgbClr val="5ACBF0"/>
          </p15:clr>
        </p15:guide>
        <p15:guide id="21" orient="horz" pos="1515">
          <p15:clr>
            <a:srgbClr val="5ACBF0"/>
          </p15:clr>
        </p15:guide>
        <p15:guide id="22" orient="horz" pos="2127">
          <p15:clr>
            <a:srgbClr val="5ACBF0"/>
          </p15:clr>
        </p15:guide>
        <p15:guide id="23" orient="horz" pos="2275">
          <p15:clr>
            <a:srgbClr val="5ACBF0"/>
          </p15:clr>
        </p15:guide>
        <p15:guide id="25" orient="horz" pos="280">
          <p15:clr>
            <a:srgbClr val="F26B43"/>
          </p15:clr>
        </p15:guide>
        <p15:guide id="26" orient="horz" pos="4127">
          <p15:clr>
            <a:srgbClr val="F26B43"/>
          </p15:clr>
        </p15:guide>
        <p15:guide id="27" orient="horz" pos="2889">
          <p15:clr>
            <a:srgbClr val="5ACBF0"/>
          </p15:clr>
        </p15:guide>
        <p15:guide id="28" orient="horz" pos="3032">
          <p15:clr>
            <a:srgbClr val="5ACBF0"/>
          </p15:clr>
        </p15:guide>
        <p15:guide id="29" orient="horz" pos="3648">
          <p15:clr>
            <a:srgbClr val="5ACBF0"/>
          </p15:clr>
        </p15:guide>
        <p15:guide id="30" orient="horz" pos="3792">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9432" y="3029995"/>
            <a:ext cx="10643952" cy="1793104"/>
          </a:xfrm>
        </p:spPr>
        <p:txBody>
          <a:bodyPr/>
          <a:lstStyle/>
          <a:p>
            <a:r>
              <a:rPr lang="en-US" sz="3200">
                <a:solidFill>
                  <a:srgbClr val="0078D7"/>
                </a:solidFill>
                <a:latin typeface="Segoe UI Semibold"/>
                <a:cs typeface="Segoe UI Semibold"/>
              </a:rPr>
              <a:t>CS 1010: Introduction to Programming with Python</a:t>
            </a:r>
            <a:br>
              <a:rPr lang="en-US" sz="5250">
                <a:latin typeface="Segoe UI Semibold" panose="020B0702040204020203" pitchFamily="34" charset="0"/>
                <a:cs typeface="Segoe UI Semibold" panose="020B0702040204020203" pitchFamily="34" charset="0"/>
              </a:rPr>
            </a:br>
            <a:r>
              <a:rPr lang="en-US" sz="4400" err="1">
                <a:latin typeface="Segoe UI Semibold" panose="020B0702040204020203" pitchFamily="34" charset="0"/>
                <a:cs typeface="Segoe UI Semibold" panose="020B0702040204020203" pitchFamily="34" charset="0"/>
              </a:rPr>
              <a:t>Lec</a:t>
            </a:r>
            <a:r>
              <a:rPr lang="en-US" sz="4400">
                <a:latin typeface="Segoe UI Semibold" panose="020B0702040204020203" pitchFamily="34" charset="0"/>
                <a:cs typeface="Segoe UI Semibold" panose="020B0702040204020203" pitchFamily="34" charset="0"/>
              </a:rPr>
              <a:t> 06: Control Structures II (Loops)</a:t>
            </a:r>
            <a:endParaRPr lang="en-US" sz="4400">
              <a:solidFill>
                <a:srgbClr val="0078D7"/>
              </a:solidFill>
              <a:latin typeface="Segoe UI Semibold" panose="020B0702040204020203" pitchFamily="34" charset="0"/>
              <a:cs typeface="Segoe UI Semibold" panose="020B0702040204020203" pitchFamily="34" charset="0"/>
            </a:endParaRPr>
          </a:p>
        </p:txBody>
      </p:sp>
      <p:sp>
        <p:nvSpPr>
          <p:cNvPr id="3" name="Text Placeholder 2">
            <a:extLst>
              <a:ext uri="{FF2B5EF4-FFF2-40B4-BE49-F238E27FC236}">
                <a16:creationId xmlns:a16="http://schemas.microsoft.com/office/drawing/2014/main" id="{E6DEC481-E629-4518-8DA6-454DEBAE1709}"/>
              </a:ext>
            </a:extLst>
          </p:cNvPr>
          <p:cNvSpPr>
            <a:spLocks noGrp="1"/>
          </p:cNvSpPr>
          <p:nvPr>
            <p:ph type="body" sz="quarter" idx="12"/>
          </p:nvPr>
        </p:nvSpPr>
        <p:spPr>
          <a:xfrm>
            <a:off x="426315" y="4838790"/>
            <a:ext cx="5286227" cy="945435"/>
          </a:xfrm>
        </p:spPr>
        <p:txBody>
          <a:bodyPr/>
          <a:lstStyle/>
          <a:p>
            <a:r>
              <a:rPr lang="en-US" b="1"/>
              <a:t>Dr. Madhavi Vaidya</a:t>
            </a:r>
          </a:p>
          <a:p>
            <a:r>
              <a:rPr lang="en-US"/>
              <a:t>Instructor</a:t>
            </a:r>
          </a:p>
          <a:p>
            <a:r>
              <a:rPr lang="en-US"/>
              <a:t>Department of Electrical Engineering &amp; Computer Sciences </a:t>
            </a:r>
          </a:p>
          <a:p>
            <a:r>
              <a:rPr lang="en-US"/>
              <a:t>Finessefleet Foundation, Bangalore</a:t>
            </a:r>
          </a:p>
        </p:txBody>
      </p:sp>
      <p:sp>
        <p:nvSpPr>
          <p:cNvPr id="2" name="TextBox 1">
            <a:extLst>
              <a:ext uri="{FF2B5EF4-FFF2-40B4-BE49-F238E27FC236}">
                <a16:creationId xmlns:a16="http://schemas.microsoft.com/office/drawing/2014/main" id="{84E2D390-5219-3803-2BBE-0D0A01DCF1BD}"/>
              </a:ext>
            </a:extLst>
          </p:cNvPr>
          <p:cNvSpPr txBox="1"/>
          <p:nvPr/>
        </p:nvSpPr>
        <p:spPr>
          <a:xfrm>
            <a:off x="7443019" y="4710971"/>
            <a:ext cx="3717058" cy="1154162"/>
          </a:xfrm>
          <a:prstGeom prst="rect">
            <a:avLst/>
          </a:prstGeom>
          <a:noFill/>
        </p:spPr>
        <p:txBody>
          <a:bodyPr wrap="square" lIns="182880" tIns="146304" rIns="182880" bIns="146304" rtlCol="0" anchor="t">
            <a:spAutoFit/>
          </a:bodyPr>
          <a:lstStyle/>
          <a:p>
            <a:pPr>
              <a:lnSpc>
                <a:spcPct val="90000"/>
              </a:lnSpc>
              <a:spcAft>
                <a:spcPts val="600"/>
              </a:spcAft>
            </a:pPr>
            <a:r>
              <a:rPr lang="en-US" sz="1550" b="1">
                <a:gradFill>
                  <a:gsLst>
                    <a:gs pos="2917">
                      <a:schemeClr val="tx1"/>
                    </a:gs>
                    <a:gs pos="30000">
                      <a:schemeClr val="tx1"/>
                    </a:gs>
                  </a:gsLst>
                  <a:lin ang="5400000" scaled="0"/>
                </a:gradFill>
              </a:rPr>
              <a:t>Ms. Syeda Faaiza Afreen </a:t>
            </a:r>
            <a:r>
              <a:rPr lang="en-US" sz="1550">
                <a:gradFill>
                  <a:gsLst>
                    <a:gs pos="2917">
                      <a:schemeClr val="tx1"/>
                    </a:gs>
                    <a:gs pos="30000">
                      <a:schemeClr val="tx1"/>
                    </a:gs>
                  </a:gsLst>
                  <a:lin ang="5400000" scaled="0"/>
                </a:gradFill>
              </a:rPr>
              <a:t>(EE2502102)</a:t>
            </a:r>
            <a:br>
              <a:rPr lang="en-US" sz="1550"/>
            </a:br>
            <a:r>
              <a:rPr lang="en-US" sz="1550">
                <a:gradFill>
                  <a:gsLst>
                    <a:gs pos="2917">
                      <a:schemeClr val="tx1"/>
                    </a:gs>
                    <a:gs pos="30000">
                      <a:schemeClr val="tx1"/>
                    </a:gs>
                  </a:gsLst>
                  <a:lin ang="5400000" scaled="0"/>
                </a:gradFill>
              </a:rPr>
              <a:t>TA</a:t>
            </a:r>
            <a:br>
              <a:rPr lang="en-IN" sz="1550"/>
            </a:br>
            <a:r>
              <a:rPr lang="en-IN" sz="1550">
                <a:gradFill>
                  <a:gsLst>
                    <a:gs pos="2917">
                      <a:schemeClr val="tx1"/>
                    </a:gs>
                    <a:gs pos="30000">
                      <a:schemeClr val="tx1"/>
                    </a:gs>
                  </a:gsLst>
                  <a:lin ang="5400000" scaled="0"/>
                </a:gradFill>
              </a:rPr>
              <a:t>Department of EECS</a:t>
            </a:r>
            <a:br>
              <a:rPr lang="en-IN" sz="1550"/>
            </a:br>
            <a:r>
              <a:rPr lang="en-IN" sz="1550" err="1">
                <a:gradFill>
                  <a:gsLst>
                    <a:gs pos="2917">
                      <a:schemeClr val="tx1"/>
                    </a:gs>
                    <a:gs pos="30000">
                      <a:schemeClr val="tx1"/>
                    </a:gs>
                  </a:gsLst>
                  <a:lin ang="5400000" scaled="0"/>
                </a:gradFill>
              </a:rPr>
              <a:t>Finessefleet</a:t>
            </a:r>
            <a:r>
              <a:rPr lang="en-IN" sz="1550">
                <a:gradFill>
                  <a:gsLst>
                    <a:gs pos="2917">
                      <a:schemeClr val="tx1"/>
                    </a:gs>
                    <a:gs pos="30000">
                      <a:schemeClr val="tx1"/>
                    </a:gs>
                  </a:gsLst>
                  <a:lin ang="5400000" scaled="0"/>
                </a:gradFill>
              </a:rPr>
              <a:t> Foundation, Bangalore</a:t>
            </a:r>
            <a:endParaRPr lang="en-US" sz="1550">
              <a:gradFill>
                <a:gsLst>
                  <a:gs pos="2917">
                    <a:srgbClr val="282828"/>
                  </a:gs>
                  <a:gs pos="30000">
                    <a:srgbClr val="282828"/>
                  </a:gs>
                </a:gsLst>
                <a:lin ang="5400000" scaled="0"/>
              </a:gradFill>
              <a:cs typeface="Segoe UI"/>
            </a:endParaRPr>
          </a:p>
        </p:txBody>
      </p:sp>
    </p:spTree>
    <p:custDataLst>
      <p:tags r:id="rId1"/>
    </p:custDataLst>
    <p:extLst>
      <p:ext uri="{BB962C8B-B14F-4D97-AF65-F5344CB8AC3E}">
        <p14:creationId xmlns:p14="http://schemas.microsoft.com/office/powerpoint/2010/main" val="3791138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0447C9-97F5-E9CA-7678-CAE08654EB1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8998FA3-FEE9-DFC0-68A5-932D42AE8E2B}"/>
              </a:ext>
            </a:extLst>
          </p:cNvPr>
          <p:cNvSpPr>
            <a:spLocks noGrp="1"/>
          </p:cNvSpPr>
          <p:nvPr>
            <p:ph type="title"/>
          </p:nvPr>
        </p:nvSpPr>
        <p:spPr>
          <a:xfrm>
            <a:off x="427868" y="138500"/>
            <a:ext cx="11333087" cy="739343"/>
          </a:xfrm>
        </p:spPr>
        <p:txBody>
          <a:bodyPr/>
          <a:lstStyle/>
          <a:p>
            <a:pPr algn="l" fontAlgn="base">
              <a:buNone/>
            </a:pPr>
            <a:r>
              <a:rPr lang="en-US" sz="3140" b="1">
                <a:solidFill>
                  <a:schemeClr val="tx1"/>
                </a:solidFill>
                <a:latin typeface="+mn-lt"/>
              </a:rPr>
              <a:t>Example of for Loop</a:t>
            </a:r>
            <a:r>
              <a:rPr lang="en-US" sz="3140" b="1" i="0">
                <a:solidFill>
                  <a:schemeClr val="tx1"/>
                </a:solidFill>
                <a:effectLst/>
                <a:latin typeface="+mn-lt"/>
              </a:rPr>
              <a:t> </a:t>
            </a:r>
            <a:endParaRPr lang="en-US" sz="3140" b="1">
              <a:solidFill>
                <a:schemeClr val="tx1"/>
              </a:solidFill>
              <a:latin typeface="+mn-lt"/>
            </a:endParaRPr>
          </a:p>
        </p:txBody>
      </p:sp>
      <p:sp>
        <p:nvSpPr>
          <p:cNvPr id="4" name="TextBox 3">
            <a:extLst>
              <a:ext uri="{FF2B5EF4-FFF2-40B4-BE49-F238E27FC236}">
                <a16:creationId xmlns:a16="http://schemas.microsoft.com/office/drawing/2014/main" id="{CB196A59-97E2-D981-8379-BE65F26028B7}"/>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a:gradFill>
                <a:gsLst>
                  <a:gs pos="2917">
                    <a:schemeClr val="tx1"/>
                  </a:gs>
                  <a:gs pos="30000">
                    <a:schemeClr val="tx1"/>
                  </a:gs>
                </a:gsLst>
                <a:lin ang="5400000" scaled="0"/>
              </a:gradFill>
            </a:endParaRPr>
          </a:p>
        </p:txBody>
      </p:sp>
      <p:sp>
        <p:nvSpPr>
          <p:cNvPr id="8" name="Rectangle 3">
            <a:extLst>
              <a:ext uri="{FF2B5EF4-FFF2-40B4-BE49-F238E27FC236}">
                <a16:creationId xmlns:a16="http://schemas.microsoft.com/office/drawing/2014/main" id="{1DAA76F8-624E-6A8B-AAB1-199D7DD65294}"/>
              </a:ext>
            </a:extLst>
          </p:cNvPr>
          <p:cNvSpPr>
            <a:spLocks noGrp="1" noChangeArrowheads="1"/>
          </p:cNvSpPr>
          <p:nvPr>
            <p:ph type="body" sz="quarter" idx="10"/>
          </p:nvPr>
        </p:nvSpPr>
        <p:spPr bwMode="auto">
          <a:xfrm>
            <a:off x="427868" y="1046777"/>
            <a:ext cx="6984151" cy="1135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l" fontAlgn="base">
              <a:spcBef>
                <a:spcPts val="1800"/>
              </a:spcBef>
              <a:spcAft>
                <a:spcPts val="1800"/>
              </a:spcAft>
            </a:pPr>
            <a:r>
              <a:rPr lang="en-US" sz="2400" b="0" i="0">
                <a:solidFill>
                  <a:schemeClr val="tx1"/>
                </a:solidFill>
                <a:effectLst/>
              </a:rPr>
              <a:t>LIST: Program to print each fruit in a fruit list:</a:t>
            </a:r>
          </a:p>
          <a:p>
            <a:pPr marL="342900" indent="-342900" algn="l" fontAlgn="base">
              <a:spcBef>
                <a:spcPts val="1800"/>
              </a:spcBef>
              <a:spcAft>
                <a:spcPts val="1800"/>
              </a:spcAft>
              <a:buFont typeface="Arial" panose="020B0604020202020204" pitchFamily="34" charset="0"/>
              <a:buChar char="•"/>
            </a:pPr>
            <a:endParaRPr lang="en-IN" sz="1800">
              <a:solidFill>
                <a:schemeClr val="tx1"/>
              </a:solidFill>
            </a:endParaRPr>
          </a:p>
        </p:txBody>
      </p:sp>
      <p:sp>
        <p:nvSpPr>
          <p:cNvPr id="2" name="Rectangle 1">
            <a:extLst>
              <a:ext uri="{FF2B5EF4-FFF2-40B4-BE49-F238E27FC236}">
                <a16:creationId xmlns:a16="http://schemas.microsoft.com/office/drawing/2014/main" id="{5A7D009A-8017-903F-9FCE-8F8906267BDF}"/>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7" name="Picture 6">
            <a:extLst>
              <a:ext uri="{FF2B5EF4-FFF2-40B4-BE49-F238E27FC236}">
                <a16:creationId xmlns:a16="http://schemas.microsoft.com/office/drawing/2014/main" id="{46E53AAA-7278-0D59-28CE-84569B7983E5}"/>
              </a:ext>
            </a:extLst>
          </p:cNvPr>
          <p:cNvPicPr>
            <a:picLocks noChangeAspect="1"/>
          </p:cNvPicPr>
          <p:nvPr/>
        </p:nvPicPr>
        <p:blipFill>
          <a:blip r:embed="rId2"/>
          <a:stretch>
            <a:fillRect/>
          </a:stretch>
        </p:blipFill>
        <p:spPr>
          <a:xfrm>
            <a:off x="4184381" y="1600201"/>
            <a:ext cx="4550043" cy="1828800"/>
          </a:xfrm>
          <a:prstGeom prst="rect">
            <a:avLst/>
          </a:prstGeom>
        </p:spPr>
      </p:pic>
      <p:sp>
        <p:nvSpPr>
          <p:cNvPr id="12" name="TextBox 11">
            <a:extLst>
              <a:ext uri="{FF2B5EF4-FFF2-40B4-BE49-F238E27FC236}">
                <a16:creationId xmlns:a16="http://schemas.microsoft.com/office/drawing/2014/main" id="{16B18CA2-A3AC-2C96-EB35-50977B7EC3D1}"/>
              </a:ext>
            </a:extLst>
          </p:cNvPr>
          <p:cNvSpPr txBox="1"/>
          <p:nvPr/>
        </p:nvSpPr>
        <p:spPr>
          <a:xfrm>
            <a:off x="535847" y="3520760"/>
            <a:ext cx="6768192" cy="461665"/>
          </a:xfrm>
          <a:prstGeom prst="rect">
            <a:avLst/>
          </a:prstGeom>
          <a:noFill/>
        </p:spPr>
        <p:txBody>
          <a:bodyPr wrap="square">
            <a:spAutoFit/>
          </a:bodyPr>
          <a:lstStyle/>
          <a:p>
            <a:pPr algn="l" fontAlgn="base">
              <a:spcBef>
                <a:spcPts val="1800"/>
              </a:spcBef>
              <a:spcAft>
                <a:spcPts val="1800"/>
              </a:spcAft>
            </a:pPr>
            <a:r>
              <a:rPr lang="en-US" sz="2400"/>
              <a:t>Range: Program to print “Hello” 3 times:</a:t>
            </a:r>
          </a:p>
        </p:txBody>
      </p:sp>
      <p:pic>
        <p:nvPicPr>
          <p:cNvPr id="14" name="Picture 13">
            <a:extLst>
              <a:ext uri="{FF2B5EF4-FFF2-40B4-BE49-F238E27FC236}">
                <a16:creationId xmlns:a16="http://schemas.microsoft.com/office/drawing/2014/main" id="{6AF8BDC7-B189-F882-A83D-7E75A28792BF}"/>
              </a:ext>
            </a:extLst>
          </p:cNvPr>
          <p:cNvPicPr>
            <a:picLocks noChangeAspect="1"/>
          </p:cNvPicPr>
          <p:nvPr/>
        </p:nvPicPr>
        <p:blipFill>
          <a:blip r:embed="rId3"/>
          <a:stretch>
            <a:fillRect/>
          </a:stretch>
        </p:blipFill>
        <p:spPr>
          <a:xfrm>
            <a:off x="4333875" y="4151359"/>
            <a:ext cx="3508106" cy="2000716"/>
          </a:xfrm>
          <a:prstGeom prst="rect">
            <a:avLst/>
          </a:prstGeom>
        </p:spPr>
      </p:pic>
    </p:spTree>
    <p:extLst>
      <p:ext uri="{BB962C8B-B14F-4D97-AF65-F5344CB8AC3E}">
        <p14:creationId xmlns:p14="http://schemas.microsoft.com/office/powerpoint/2010/main" val="115294333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B56DB-EFC0-176E-57CB-8AAFB3B68D8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344B257-5801-1CAF-4842-DB7790E0640B}"/>
              </a:ext>
            </a:extLst>
          </p:cNvPr>
          <p:cNvSpPr>
            <a:spLocks noGrp="1"/>
          </p:cNvSpPr>
          <p:nvPr>
            <p:ph type="title"/>
          </p:nvPr>
        </p:nvSpPr>
        <p:spPr>
          <a:xfrm>
            <a:off x="427868" y="138500"/>
            <a:ext cx="11333087" cy="739343"/>
          </a:xfrm>
        </p:spPr>
        <p:txBody>
          <a:bodyPr/>
          <a:lstStyle/>
          <a:p>
            <a:pPr algn="l" fontAlgn="base">
              <a:buNone/>
            </a:pPr>
            <a:r>
              <a:rPr lang="en-US" sz="4000" b="1">
                <a:solidFill>
                  <a:schemeClr val="tx1"/>
                </a:solidFill>
                <a:latin typeface="+mn-lt"/>
              </a:rPr>
              <a:t>Nested Loops</a:t>
            </a:r>
          </a:p>
        </p:txBody>
      </p:sp>
      <p:sp>
        <p:nvSpPr>
          <p:cNvPr id="4" name="TextBox 3">
            <a:extLst>
              <a:ext uri="{FF2B5EF4-FFF2-40B4-BE49-F238E27FC236}">
                <a16:creationId xmlns:a16="http://schemas.microsoft.com/office/drawing/2014/main" id="{0F1C1DDC-2889-809C-E457-23337494D2E7}"/>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a:gradFill>
                <a:gsLst>
                  <a:gs pos="2917">
                    <a:schemeClr val="tx1"/>
                  </a:gs>
                  <a:gs pos="30000">
                    <a:schemeClr val="tx1"/>
                  </a:gs>
                </a:gsLst>
                <a:lin ang="5400000" scaled="0"/>
              </a:gradFill>
            </a:endParaRPr>
          </a:p>
        </p:txBody>
      </p:sp>
      <p:sp>
        <p:nvSpPr>
          <p:cNvPr id="8" name="Rectangle 3">
            <a:extLst>
              <a:ext uri="{FF2B5EF4-FFF2-40B4-BE49-F238E27FC236}">
                <a16:creationId xmlns:a16="http://schemas.microsoft.com/office/drawing/2014/main" id="{F14D09FE-CCFC-ED8D-29D8-FED30DF1559A}"/>
              </a:ext>
            </a:extLst>
          </p:cNvPr>
          <p:cNvSpPr>
            <a:spLocks noGrp="1" noChangeArrowheads="1"/>
          </p:cNvSpPr>
          <p:nvPr>
            <p:ph type="body" sz="quarter" idx="10"/>
          </p:nvPr>
        </p:nvSpPr>
        <p:spPr bwMode="auto">
          <a:xfrm>
            <a:off x="427868" y="1005226"/>
            <a:ext cx="1016940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l" fontAlgn="base">
              <a:spcBef>
                <a:spcPts val="1800"/>
              </a:spcBef>
              <a:spcAft>
                <a:spcPts val="1800"/>
              </a:spcAft>
            </a:pPr>
            <a:r>
              <a:rPr lang="en-US" sz="2000" b="0" i="0">
                <a:solidFill>
                  <a:schemeClr val="tx1"/>
                </a:solidFill>
                <a:effectLst/>
              </a:rPr>
              <a:t>A nested loop is a loop inside the body of a loop. It can be for loop inside a for loop or while inside a while loop. It can also be for inside a while loop and vice versa. </a:t>
            </a:r>
          </a:p>
          <a:p>
            <a:pPr algn="l" fontAlgn="base">
              <a:spcBef>
                <a:spcPts val="1800"/>
              </a:spcBef>
              <a:spcAft>
                <a:spcPts val="1800"/>
              </a:spcAft>
            </a:pPr>
            <a:r>
              <a:rPr lang="en-US" sz="2000" b="0" i="0">
                <a:solidFill>
                  <a:schemeClr val="tx1"/>
                </a:solidFill>
                <a:effectLst/>
              </a:rPr>
              <a:t>The syntax of a nested loop in Python programming language is: </a:t>
            </a:r>
          </a:p>
        </p:txBody>
      </p:sp>
      <p:sp>
        <p:nvSpPr>
          <p:cNvPr id="2" name="Rectangle 1">
            <a:extLst>
              <a:ext uri="{FF2B5EF4-FFF2-40B4-BE49-F238E27FC236}">
                <a16:creationId xmlns:a16="http://schemas.microsoft.com/office/drawing/2014/main" id="{1DEF2048-D83E-88BD-2891-9DF37AA4A61F}"/>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B66B4893-7238-E51D-1BCA-9D6ED65B4970}"/>
              </a:ext>
            </a:extLst>
          </p:cNvPr>
          <p:cNvSpPr txBox="1"/>
          <p:nvPr/>
        </p:nvSpPr>
        <p:spPr>
          <a:xfrm>
            <a:off x="427868" y="2528788"/>
            <a:ext cx="4464000" cy="1938992"/>
          </a:xfrm>
          <a:prstGeom prst="rect">
            <a:avLst/>
          </a:prstGeom>
          <a:solidFill>
            <a:schemeClr val="accent2">
              <a:lumMod val="25000"/>
              <a:lumOff val="75000"/>
            </a:schemeClr>
          </a:solidFill>
        </p:spPr>
        <p:txBody>
          <a:bodyPr wrap="square">
            <a:spAutoFit/>
          </a:bodyPr>
          <a:lstStyle/>
          <a:p>
            <a:pPr algn="l" fontAlgn="base">
              <a:spcBef>
                <a:spcPts val="1800"/>
              </a:spcBef>
              <a:spcAft>
                <a:spcPts val="1800"/>
              </a:spcAft>
            </a:pPr>
            <a:r>
              <a:rPr lang="en-IN" sz="2000" b="0" i="0">
                <a:effectLst/>
                <a:latin typeface="Arial" panose="020B0604020202020204" pitchFamily="34" charset="0"/>
              </a:rPr>
              <a:t>for iterating_var1 in sequence1: </a:t>
            </a:r>
          </a:p>
          <a:p>
            <a:pPr algn="l" fontAlgn="base">
              <a:spcBef>
                <a:spcPts val="1800"/>
              </a:spcBef>
              <a:spcAft>
                <a:spcPts val="1800"/>
              </a:spcAft>
            </a:pPr>
            <a:r>
              <a:rPr lang="en-IN" sz="2000" b="0" i="0">
                <a:effectLst/>
                <a:latin typeface="Arial" panose="020B0604020202020204" pitchFamily="34" charset="0"/>
              </a:rPr>
              <a:t>for iterating_var2 in sequence2: </a:t>
            </a:r>
          </a:p>
          <a:p>
            <a:pPr algn="l" fontAlgn="base">
              <a:spcBef>
                <a:spcPts val="1800"/>
              </a:spcBef>
              <a:spcAft>
                <a:spcPts val="1800"/>
              </a:spcAft>
            </a:pPr>
            <a:r>
              <a:rPr lang="en-IN" sz="2000" b="0" i="0">
                <a:effectLst/>
                <a:latin typeface="Arial" panose="020B0604020202020204" pitchFamily="34" charset="0"/>
              </a:rPr>
              <a:t>statement(s) </a:t>
            </a:r>
            <a:endParaRPr lang="en-IN" sz="2000"/>
          </a:p>
        </p:txBody>
      </p:sp>
      <p:sp>
        <p:nvSpPr>
          <p:cNvPr id="7" name="TextBox 6">
            <a:extLst>
              <a:ext uri="{FF2B5EF4-FFF2-40B4-BE49-F238E27FC236}">
                <a16:creationId xmlns:a16="http://schemas.microsoft.com/office/drawing/2014/main" id="{BDAF1776-8221-72C7-BA10-41CB8FF2957B}"/>
              </a:ext>
            </a:extLst>
          </p:cNvPr>
          <p:cNvSpPr txBox="1"/>
          <p:nvPr/>
        </p:nvSpPr>
        <p:spPr>
          <a:xfrm>
            <a:off x="6094411" y="2595514"/>
            <a:ext cx="3841167" cy="1881669"/>
          </a:xfrm>
          <a:prstGeom prst="rect">
            <a:avLst/>
          </a:prstGeom>
          <a:solidFill>
            <a:schemeClr val="accent2">
              <a:lumMod val="25000"/>
              <a:lumOff val="75000"/>
            </a:schemeClr>
          </a:solidFill>
        </p:spPr>
        <p:txBody>
          <a:bodyPr wrap="square">
            <a:spAutoFit/>
          </a:bodyPr>
          <a:lstStyle/>
          <a:p>
            <a:pPr>
              <a:lnSpc>
                <a:spcPct val="150000"/>
              </a:lnSpc>
            </a:pPr>
            <a:r>
              <a:rPr lang="en-IN" sz="2000"/>
              <a:t>while expression:  </a:t>
            </a:r>
          </a:p>
          <a:p>
            <a:pPr>
              <a:lnSpc>
                <a:spcPct val="150000"/>
              </a:lnSpc>
            </a:pPr>
            <a:r>
              <a:rPr lang="en-IN" sz="2000"/>
              <a:t>while expression: </a:t>
            </a:r>
          </a:p>
          <a:p>
            <a:pPr>
              <a:lnSpc>
                <a:spcPct val="150000"/>
              </a:lnSpc>
            </a:pPr>
            <a:r>
              <a:rPr lang="en-IN" sz="2000"/>
              <a:t>statement(s) </a:t>
            </a:r>
          </a:p>
          <a:p>
            <a:pPr>
              <a:lnSpc>
                <a:spcPct val="150000"/>
              </a:lnSpc>
            </a:pPr>
            <a:r>
              <a:rPr lang="en-IN" sz="2000"/>
              <a:t>statement(s) </a:t>
            </a:r>
          </a:p>
        </p:txBody>
      </p:sp>
      <p:sp>
        <p:nvSpPr>
          <p:cNvPr id="11" name="TextBox 10">
            <a:extLst>
              <a:ext uri="{FF2B5EF4-FFF2-40B4-BE49-F238E27FC236}">
                <a16:creationId xmlns:a16="http://schemas.microsoft.com/office/drawing/2014/main" id="{DE97FA9A-518F-61E3-945E-21E679B1913F}"/>
              </a:ext>
            </a:extLst>
          </p:cNvPr>
          <p:cNvSpPr txBox="1"/>
          <p:nvPr/>
        </p:nvSpPr>
        <p:spPr>
          <a:xfrm>
            <a:off x="427868" y="4822825"/>
            <a:ext cx="10036429" cy="1631216"/>
          </a:xfrm>
          <a:prstGeom prst="rect">
            <a:avLst/>
          </a:prstGeom>
          <a:noFill/>
        </p:spPr>
        <p:txBody>
          <a:bodyPr wrap="square">
            <a:spAutoFit/>
          </a:bodyPr>
          <a:lstStyle/>
          <a:p>
            <a:r>
              <a:rPr lang="en-US" sz="2000" b="0" i="0">
                <a:effectLst/>
              </a:rPr>
              <a:t>For each iteration, the outer loop will executes once and the inner loop will executes till completion. </a:t>
            </a:r>
          </a:p>
          <a:p>
            <a:r>
              <a:rPr lang="en-US" sz="2000" b="0" i="0">
                <a:effectLst/>
              </a:rPr>
              <a:t>The nested loops can be understood by following examples: </a:t>
            </a:r>
          </a:p>
          <a:p>
            <a:pPr marL="342900" indent="-342900">
              <a:buFont typeface="Arial" panose="020B0604020202020204" pitchFamily="34" charset="0"/>
              <a:buChar char="•"/>
            </a:pPr>
            <a:r>
              <a:rPr lang="en-US" sz="2000" b="0" i="0">
                <a:effectLst/>
              </a:rPr>
              <a:t>Printing multiplication table of numbers (1 to 3) </a:t>
            </a:r>
          </a:p>
          <a:p>
            <a:pPr marL="342900" indent="-342900">
              <a:buFont typeface="Arial" panose="020B0604020202020204" pitchFamily="34" charset="0"/>
              <a:buChar char="•"/>
            </a:pPr>
            <a:r>
              <a:rPr lang="en-US" sz="2000" b="0" i="0">
                <a:effectLst/>
              </a:rPr>
              <a:t>Printing a matrix of 3 column and 2 rows</a:t>
            </a:r>
            <a:endParaRPr lang="en-IN" sz="2000"/>
          </a:p>
        </p:txBody>
      </p:sp>
    </p:spTree>
    <p:extLst>
      <p:ext uri="{BB962C8B-B14F-4D97-AF65-F5344CB8AC3E}">
        <p14:creationId xmlns:p14="http://schemas.microsoft.com/office/powerpoint/2010/main" val="121231776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EB502-B042-E0AF-6F1D-9F861336916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CBBC426-6CA7-5C34-A690-BB1C726A38A2}"/>
              </a:ext>
            </a:extLst>
          </p:cNvPr>
          <p:cNvSpPr>
            <a:spLocks noGrp="1"/>
          </p:cNvSpPr>
          <p:nvPr>
            <p:ph type="title"/>
          </p:nvPr>
        </p:nvSpPr>
        <p:spPr>
          <a:xfrm>
            <a:off x="427868" y="138500"/>
            <a:ext cx="11333087" cy="739343"/>
          </a:xfrm>
        </p:spPr>
        <p:txBody>
          <a:bodyPr/>
          <a:lstStyle/>
          <a:p>
            <a:pPr algn="l" fontAlgn="base">
              <a:buNone/>
            </a:pPr>
            <a:r>
              <a:rPr lang="en-US" sz="3140" b="1">
                <a:solidFill>
                  <a:schemeClr val="tx1"/>
                </a:solidFill>
                <a:latin typeface="+mn-lt"/>
              </a:rPr>
              <a:t>Example of Nested Loop</a:t>
            </a:r>
            <a:r>
              <a:rPr lang="en-US" sz="3140" b="1" i="0">
                <a:solidFill>
                  <a:schemeClr val="tx1"/>
                </a:solidFill>
                <a:effectLst/>
                <a:latin typeface="+mn-lt"/>
              </a:rPr>
              <a:t> </a:t>
            </a:r>
            <a:endParaRPr lang="en-US" sz="3140" b="1">
              <a:solidFill>
                <a:schemeClr val="tx1"/>
              </a:solidFill>
              <a:latin typeface="+mn-lt"/>
            </a:endParaRPr>
          </a:p>
        </p:txBody>
      </p:sp>
      <p:sp>
        <p:nvSpPr>
          <p:cNvPr id="4" name="TextBox 3">
            <a:extLst>
              <a:ext uri="{FF2B5EF4-FFF2-40B4-BE49-F238E27FC236}">
                <a16:creationId xmlns:a16="http://schemas.microsoft.com/office/drawing/2014/main" id="{E88B68F0-8174-EDED-0DE8-EB029034B770}"/>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a:gradFill>
                <a:gsLst>
                  <a:gs pos="2917">
                    <a:schemeClr val="tx1"/>
                  </a:gs>
                  <a:gs pos="30000">
                    <a:schemeClr val="tx1"/>
                  </a:gs>
                </a:gsLst>
                <a:lin ang="5400000" scaled="0"/>
              </a:gradFill>
            </a:endParaRPr>
          </a:p>
        </p:txBody>
      </p:sp>
      <p:sp>
        <p:nvSpPr>
          <p:cNvPr id="2" name="Rectangle 1">
            <a:extLst>
              <a:ext uri="{FF2B5EF4-FFF2-40B4-BE49-F238E27FC236}">
                <a16:creationId xmlns:a16="http://schemas.microsoft.com/office/drawing/2014/main" id="{0BEC59FA-406F-4AB6-676A-95985B5CC2EC}"/>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73660DF0-1DDE-D6ED-2D9B-BCD9B9533D86}"/>
              </a:ext>
            </a:extLst>
          </p:cNvPr>
          <p:cNvPicPr>
            <a:picLocks noChangeAspect="1"/>
          </p:cNvPicPr>
          <p:nvPr/>
        </p:nvPicPr>
        <p:blipFill>
          <a:blip r:embed="rId2"/>
          <a:srcRect l="17500" t="1102" r="11333" b="2261"/>
          <a:stretch/>
        </p:blipFill>
        <p:spPr>
          <a:xfrm>
            <a:off x="5004312" y="991094"/>
            <a:ext cx="4780612" cy="5227309"/>
          </a:xfrm>
          <a:prstGeom prst="rect">
            <a:avLst/>
          </a:prstGeom>
        </p:spPr>
      </p:pic>
      <p:sp>
        <p:nvSpPr>
          <p:cNvPr id="10" name="TextBox 9">
            <a:extLst>
              <a:ext uri="{FF2B5EF4-FFF2-40B4-BE49-F238E27FC236}">
                <a16:creationId xmlns:a16="http://schemas.microsoft.com/office/drawing/2014/main" id="{9725754F-B028-45E3-9884-DC287269BF1B}"/>
              </a:ext>
            </a:extLst>
          </p:cNvPr>
          <p:cNvSpPr txBox="1"/>
          <p:nvPr/>
        </p:nvSpPr>
        <p:spPr>
          <a:xfrm>
            <a:off x="427868" y="1686996"/>
            <a:ext cx="3165724" cy="1569660"/>
          </a:xfrm>
          <a:prstGeom prst="rect">
            <a:avLst/>
          </a:prstGeom>
          <a:noFill/>
        </p:spPr>
        <p:txBody>
          <a:bodyPr wrap="square">
            <a:spAutoFit/>
          </a:bodyPr>
          <a:lstStyle/>
          <a:p>
            <a:pPr algn="l" fontAlgn="base">
              <a:spcBef>
                <a:spcPts val="1800"/>
              </a:spcBef>
              <a:spcAft>
                <a:spcPts val="1800"/>
              </a:spcAft>
            </a:pPr>
            <a:r>
              <a:rPr lang="en-IN" sz="2400">
                <a:solidFill>
                  <a:schemeClr val="tx1"/>
                </a:solidFill>
              </a:rPr>
              <a:t>Printing multiplication table up to 5 of numbers (1 to 3)</a:t>
            </a:r>
          </a:p>
        </p:txBody>
      </p:sp>
    </p:spTree>
    <p:extLst>
      <p:ext uri="{BB962C8B-B14F-4D97-AF65-F5344CB8AC3E}">
        <p14:creationId xmlns:p14="http://schemas.microsoft.com/office/powerpoint/2010/main" val="68262003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19941-8C32-C696-1FC2-FB9AC8C5E8D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273E0F0-435E-AB32-4ED7-59E3073CE21A}"/>
              </a:ext>
            </a:extLst>
          </p:cNvPr>
          <p:cNvSpPr>
            <a:spLocks noGrp="1"/>
          </p:cNvSpPr>
          <p:nvPr>
            <p:ph type="title"/>
          </p:nvPr>
        </p:nvSpPr>
        <p:spPr>
          <a:xfrm>
            <a:off x="427868" y="138500"/>
            <a:ext cx="11333087" cy="739343"/>
          </a:xfrm>
        </p:spPr>
        <p:txBody>
          <a:bodyPr/>
          <a:lstStyle/>
          <a:p>
            <a:pPr algn="l" fontAlgn="base">
              <a:buNone/>
            </a:pPr>
            <a:r>
              <a:rPr lang="en-US" sz="4000" b="1">
                <a:solidFill>
                  <a:schemeClr val="tx1"/>
                </a:solidFill>
                <a:latin typeface="+mn-lt"/>
              </a:rPr>
              <a:t>Key Differences</a:t>
            </a:r>
          </a:p>
        </p:txBody>
      </p:sp>
      <p:sp>
        <p:nvSpPr>
          <p:cNvPr id="4" name="TextBox 3">
            <a:extLst>
              <a:ext uri="{FF2B5EF4-FFF2-40B4-BE49-F238E27FC236}">
                <a16:creationId xmlns:a16="http://schemas.microsoft.com/office/drawing/2014/main" id="{38451162-94CF-9F58-3B9E-752929E335BD}"/>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a:gradFill>
                <a:gsLst>
                  <a:gs pos="2917">
                    <a:schemeClr val="tx1"/>
                  </a:gs>
                  <a:gs pos="30000">
                    <a:schemeClr val="tx1"/>
                  </a:gs>
                </a:gsLst>
                <a:lin ang="5400000" scaled="0"/>
              </a:gradFill>
            </a:endParaRPr>
          </a:p>
        </p:txBody>
      </p:sp>
      <p:sp>
        <p:nvSpPr>
          <p:cNvPr id="2" name="Rectangle 1">
            <a:extLst>
              <a:ext uri="{FF2B5EF4-FFF2-40B4-BE49-F238E27FC236}">
                <a16:creationId xmlns:a16="http://schemas.microsoft.com/office/drawing/2014/main" id="{812DDAB0-1DB3-2865-E688-D3DB5710D5C0}"/>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7" name="Table 16">
            <a:extLst>
              <a:ext uri="{FF2B5EF4-FFF2-40B4-BE49-F238E27FC236}">
                <a16:creationId xmlns:a16="http://schemas.microsoft.com/office/drawing/2014/main" id="{D4AA6959-B119-9502-9FB5-81F553332A0E}"/>
              </a:ext>
            </a:extLst>
          </p:cNvPr>
          <p:cNvGraphicFramePr>
            <a:graphicFrameLocks noGrp="1"/>
          </p:cNvGraphicFramePr>
          <p:nvPr>
            <p:extLst>
              <p:ext uri="{D42A27DB-BD31-4B8C-83A1-F6EECF244321}">
                <p14:modId xmlns:p14="http://schemas.microsoft.com/office/powerpoint/2010/main" val="548005143"/>
              </p:ext>
            </p:extLst>
          </p:nvPr>
        </p:nvGraphicFramePr>
        <p:xfrm>
          <a:off x="1313193" y="1690435"/>
          <a:ext cx="9562436" cy="3841698"/>
        </p:xfrm>
        <a:graphic>
          <a:graphicData uri="http://schemas.openxmlformats.org/drawingml/2006/table">
            <a:tbl>
              <a:tblPr>
                <a:tableStyleId>{C4B1156A-380E-4F78-BDF5-A606A8083BF9}</a:tableStyleId>
              </a:tblPr>
              <a:tblGrid>
                <a:gridCol w="2126045">
                  <a:extLst>
                    <a:ext uri="{9D8B030D-6E8A-4147-A177-3AD203B41FA5}">
                      <a16:colId xmlns:a16="http://schemas.microsoft.com/office/drawing/2014/main" val="3050967389"/>
                    </a:ext>
                  </a:extLst>
                </a:gridCol>
                <a:gridCol w="3922776">
                  <a:extLst>
                    <a:ext uri="{9D8B030D-6E8A-4147-A177-3AD203B41FA5}">
                      <a16:colId xmlns:a16="http://schemas.microsoft.com/office/drawing/2014/main" val="3489219927"/>
                    </a:ext>
                  </a:extLst>
                </a:gridCol>
                <a:gridCol w="3513615">
                  <a:extLst>
                    <a:ext uri="{9D8B030D-6E8A-4147-A177-3AD203B41FA5}">
                      <a16:colId xmlns:a16="http://schemas.microsoft.com/office/drawing/2014/main" val="2560364352"/>
                    </a:ext>
                  </a:extLst>
                </a:gridCol>
              </a:tblGrid>
              <a:tr h="454816">
                <a:tc>
                  <a:txBody>
                    <a:bodyPr/>
                    <a:lstStyle/>
                    <a:p>
                      <a:pPr algn="ctr"/>
                      <a:r>
                        <a:rPr lang="en-IN" sz="1800" b="1">
                          <a:solidFill>
                            <a:schemeClr val="bg1"/>
                          </a:solidFill>
                        </a:rPr>
                        <a:t>Aspect</a:t>
                      </a:r>
                      <a:endParaRPr lang="en-IN" sz="1800">
                        <a:solidFill>
                          <a:schemeClr val="bg1"/>
                        </a:solidFill>
                      </a:endParaRPr>
                    </a:p>
                  </a:txBody>
                  <a:tcPr marL="40567" marR="40567" marT="20284" marB="20284" anchor="ctr">
                    <a:solidFill>
                      <a:srgbClr val="0088EE"/>
                    </a:solidFill>
                  </a:tcPr>
                </a:tc>
                <a:tc>
                  <a:txBody>
                    <a:bodyPr/>
                    <a:lstStyle/>
                    <a:p>
                      <a:pPr algn="ctr"/>
                      <a:r>
                        <a:rPr lang="en-IN" sz="1800" b="1">
                          <a:solidFill>
                            <a:schemeClr val="bg1"/>
                          </a:solidFill>
                        </a:rPr>
                        <a:t>while Loop</a:t>
                      </a:r>
                      <a:endParaRPr lang="en-IN" sz="1800">
                        <a:solidFill>
                          <a:schemeClr val="bg1"/>
                        </a:solidFill>
                      </a:endParaRPr>
                    </a:p>
                  </a:txBody>
                  <a:tcPr marL="40567" marR="40567" marT="20284" marB="20284" anchor="ctr">
                    <a:solidFill>
                      <a:srgbClr val="0088EE"/>
                    </a:solidFill>
                  </a:tcPr>
                </a:tc>
                <a:tc>
                  <a:txBody>
                    <a:bodyPr/>
                    <a:lstStyle/>
                    <a:p>
                      <a:pPr algn="ctr"/>
                      <a:r>
                        <a:rPr lang="en-IN" sz="1800" b="1">
                          <a:solidFill>
                            <a:schemeClr val="bg1"/>
                          </a:solidFill>
                        </a:rPr>
                        <a:t>for Loop</a:t>
                      </a:r>
                      <a:endParaRPr lang="en-IN" sz="1800">
                        <a:solidFill>
                          <a:schemeClr val="bg1"/>
                        </a:solidFill>
                      </a:endParaRPr>
                    </a:p>
                  </a:txBody>
                  <a:tcPr marL="40567" marR="40567" marT="20284" marB="20284" anchor="ctr">
                    <a:solidFill>
                      <a:srgbClr val="0088EE"/>
                    </a:solidFill>
                  </a:tcPr>
                </a:tc>
                <a:extLst>
                  <a:ext uri="{0D108BD9-81ED-4DB2-BD59-A6C34878D82A}">
                    <a16:rowId xmlns:a16="http://schemas.microsoft.com/office/drawing/2014/main" val="1299399846"/>
                  </a:ext>
                </a:extLst>
              </a:tr>
              <a:tr h="796079">
                <a:tc>
                  <a:txBody>
                    <a:bodyPr/>
                    <a:lstStyle/>
                    <a:p>
                      <a:r>
                        <a:rPr lang="en-IN" sz="1800" b="1"/>
                        <a:t>Use Case</a:t>
                      </a:r>
                      <a:endParaRPr lang="en-IN" sz="1800"/>
                    </a:p>
                  </a:txBody>
                  <a:tcPr marL="40567" marR="40567" marT="20284" marB="20284" anchor="ctr"/>
                </a:tc>
                <a:tc>
                  <a:txBody>
                    <a:bodyPr/>
                    <a:lstStyle/>
                    <a:p>
                      <a:r>
                        <a:rPr lang="en-US" sz="1800"/>
                        <a:t>When the number of iterations is </a:t>
                      </a:r>
                      <a:r>
                        <a:rPr lang="en-US" sz="1800" b="1"/>
                        <a:t>not known</a:t>
                      </a:r>
                      <a:endParaRPr lang="en-US" sz="1800"/>
                    </a:p>
                  </a:txBody>
                  <a:tcPr marL="40567" marR="40567" marT="20284" marB="20284" anchor="ctr"/>
                </a:tc>
                <a:tc>
                  <a:txBody>
                    <a:bodyPr/>
                    <a:lstStyle/>
                    <a:p>
                      <a:r>
                        <a:rPr lang="en-US" sz="1800"/>
                        <a:t>When the number of iterations is </a:t>
                      </a:r>
                      <a:r>
                        <a:rPr lang="en-US" sz="1800" b="1"/>
                        <a:t>known</a:t>
                      </a:r>
                      <a:endParaRPr lang="en-US" sz="1800"/>
                    </a:p>
                  </a:txBody>
                  <a:tcPr marL="40567" marR="40567" marT="20284" marB="20284" anchor="ctr"/>
                </a:tc>
                <a:extLst>
                  <a:ext uri="{0D108BD9-81ED-4DB2-BD59-A6C34878D82A}">
                    <a16:rowId xmlns:a16="http://schemas.microsoft.com/office/drawing/2014/main" val="2441435305"/>
                  </a:ext>
                </a:extLst>
              </a:tr>
              <a:tr h="796079">
                <a:tc>
                  <a:txBody>
                    <a:bodyPr/>
                    <a:lstStyle/>
                    <a:p>
                      <a:r>
                        <a:rPr lang="en-IN" sz="1800" b="1"/>
                        <a:t>Condition</a:t>
                      </a:r>
                      <a:endParaRPr lang="en-IN" sz="1800"/>
                    </a:p>
                  </a:txBody>
                  <a:tcPr marL="40567" marR="40567" marT="20284" marB="20284" anchor="ctr"/>
                </a:tc>
                <a:tc>
                  <a:txBody>
                    <a:bodyPr/>
                    <a:lstStyle/>
                    <a:p>
                      <a:r>
                        <a:rPr lang="en-US" sz="1800" b="1"/>
                        <a:t>Mandatory</a:t>
                      </a:r>
                      <a:r>
                        <a:rPr lang="en-US" sz="1800"/>
                        <a:t> – error if no condition is given</a:t>
                      </a:r>
                    </a:p>
                  </a:txBody>
                  <a:tcPr marL="40567" marR="40567" marT="20284" marB="20284" anchor="ctr"/>
                </a:tc>
                <a:tc>
                  <a:txBody>
                    <a:bodyPr/>
                    <a:lstStyle/>
                    <a:p>
                      <a:r>
                        <a:rPr lang="en-US" sz="1800"/>
                        <a:t>Can run infinitely if condition is not given</a:t>
                      </a:r>
                    </a:p>
                  </a:txBody>
                  <a:tcPr marL="40567" marR="40567" marT="20284" marB="20284" anchor="ctr"/>
                </a:tc>
                <a:extLst>
                  <a:ext uri="{0D108BD9-81ED-4DB2-BD59-A6C34878D82A}">
                    <a16:rowId xmlns:a16="http://schemas.microsoft.com/office/drawing/2014/main" val="1028041814"/>
                  </a:ext>
                </a:extLst>
              </a:tr>
              <a:tr h="998645">
                <a:tc>
                  <a:txBody>
                    <a:bodyPr/>
                    <a:lstStyle/>
                    <a:p>
                      <a:r>
                        <a:rPr lang="en-IN" sz="1800" b="1"/>
                        <a:t>Structure</a:t>
                      </a:r>
                      <a:endParaRPr lang="en-IN" sz="1800"/>
                    </a:p>
                  </a:txBody>
                  <a:tcPr marL="40567" marR="40567" marT="20284" marB="20284" anchor="ctr"/>
                </a:tc>
                <a:tc>
                  <a:txBody>
                    <a:bodyPr/>
                    <a:lstStyle/>
                    <a:p>
                      <a:r>
                        <a:rPr lang="en-US" sz="1800"/>
                        <a:t>Initialization, condition check, and iteration </a:t>
                      </a:r>
                      <a:r>
                        <a:rPr lang="en-US" sz="1800" b="1"/>
                        <a:t>written separately</a:t>
                      </a:r>
                      <a:endParaRPr lang="en-US" sz="1800"/>
                    </a:p>
                  </a:txBody>
                  <a:tcPr marL="40567" marR="40567" marT="20284" marB="20284" anchor="ctr"/>
                </a:tc>
                <a:tc>
                  <a:txBody>
                    <a:bodyPr/>
                    <a:lstStyle/>
                    <a:p>
                      <a:r>
                        <a:rPr lang="en-US" sz="1800"/>
                        <a:t>Initialization, condition, and iteration often </a:t>
                      </a:r>
                      <a:r>
                        <a:rPr lang="en-US" sz="1800" b="1"/>
                        <a:t>combined</a:t>
                      </a:r>
                      <a:endParaRPr lang="en-US" sz="1800"/>
                    </a:p>
                  </a:txBody>
                  <a:tcPr marL="40567" marR="40567" marT="20284" marB="20284" anchor="ctr"/>
                </a:tc>
                <a:extLst>
                  <a:ext uri="{0D108BD9-81ED-4DB2-BD59-A6C34878D82A}">
                    <a16:rowId xmlns:a16="http://schemas.microsoft.com/office/drawing/2014/main" val="1680218489"/>
                  </a:ext>
                </a:extLst>
              </a:tr>
              <a:tr h="796079">
                <a:tc>
                  <a:txBody>
                    <a:bodyPr/>
                    <a:lstStyle/>
                    <a:p>
                      <a:r>
                        <a:rPr lang="en-IN" sz="1800" b="1"/>
                        <a:t>Control Flexibility</a:t>
                      </a:r>
                      <a:endParaRPr lang="en-IN" sz="1800"/>
                    </a:p>
                  </a:txBody>
                  <a:tcPr marL="40567" marR="40567" marT="20284" marB="20284" anchor="ctr"/>
                </a:tc>
                <a:tc>
                  <a:txBody>
                    <a:bodyPr/>
                    <a:lstStyle/>
                    <a:p>
                      <a:r>
                        <a:rPr lang="en-US" sz="1800"/>
                        <a:t>More flexible, can handle complex conditions easily</a:t>
                      </a:r>
                    </a:p>
                  </a:txBody>
                  <a:tcPr marL="40567" marR="40567" marT="20284" marB="20284" anchor="ctr"/>
                </a:tc>
                <a:tc>
                  <a:txBody>
                    <a:bodyPr/>
                    <a:lstStyle/>
                    <a:p>
                      <a:r>
                        <a:rPr lang="en-US" sz="1800"/>
                        <a:t>Best for counters or iterating over sequences</a:t>
                      </a:r>
                    </a:p>
                  </a:txBody>
                  <a:tcPr marL="40567" marR="40567" marT="20284" marB="20284" anchor="ctr"/>
                </a:tc>
                <a:extLst>
                  <a:ext uri="{0D108BD9-81ED-4DB2-BD59-A6C34878D82A}">
                    <a16:rowId xmlns:a16="http://schemas.microsoft.com/office/drawing/2014/main" val="3519374820"/>
                  </a:ext>
                </a:extLst>
              </a:tr>
            </a:tbl>
          </a:graphicData>
        </a:graphic>
      </p:graphicFrame>
    </p:spTree>
    <p:extLst>
      <p:ext uri="{BB962C8B-B14F-4D97-AF65-F5344CB8AC3E}">
        <p14:creationId xmlns:p14="http://schemas.microsoft.com/office/powerpoint/2010/main" val="176885917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E18522-2E6C-B51A-D92F-B8F9143F776E}"/>
              </a:ext>
            </a:extLst>
          </p:cNvPr>
          <p:cNvSpPr>
            <a:spLocks noGrp="1"/>
          </p:cNvSpPr>
          <p:nvPr>
            <p:ph type="title"/>
          </p:nvPr>
        </p:nvSpPr>
        <p:spPr/>
        <p:txBody>
          <a:bodyPr/>
          <a:lstStyle/>
          <a:p>
            <a:r>
              <a:rPr lang="en-US"/>
              <a:t>Thank you. </a:t>
            </a:r>
          </a:p>
        </p:txBody>
      </p:sp>
    </p:spTree>
    <p:extLst>
      <p:ext uri="{BB962C8B-B14F-4D97-AF65-F5344CB8AC3E}">
        <p14:creationId xmlns:p14="http://schemas.microsoft.com/office/powerpoint/2010/main" val="3309657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E481E9-E020-C27E-48A5-2F9B079640BF}"/>
              </a:ext>
            </a:extLst>
          </p:cNvPr>
          <p:cNvSpPr>
            <a:spLocks noGrp="1"/>
          </p:cNvSpPr>
          <p:nvPr>
            <p:ph type="title"/>
          </p:nvPr>
        </p:nvSpPr>
        <p:spPr/>
        <p:txBody>
          <a:bodyPr/>
          <a:lstStyle/>
          <a:p>
            <a:r>
              <a:rPr lang="en-US" sz="2400"/>
              <a:t>Today, we’ll cover</a:t>
            </a:r>
          </a:p>
        </p:txBody>
      </p:sp>
      <p:sp>
        <p:nvSpPr>
          <p:cNvPr id="7" name="Text Placeholder 6">
            <a:extLst>
              <a:ext uri="{FF2B5EF4-FFF2-40B4-BE49-F238E27FC236}">
                <a16:creationId xmlns:a16="http://schemas.microsoft.com/office/drawing/2014/main" id="{A88CA623-3E47-2725-0FEF-6220474D5CD3}"/>
              </a:ext>
            </a:extLst>
          </p:cNvPr>
          <p:cNvSpPr>
            <a:spLocks noGrp="1"/>
          </p:cNvSpPr>
          <p:nvPr>
            <p:ph type="body" sz="quarter" idx="10"/>
          </p:nvPr>
        </p:nvSpPr>
        <p:spPr>
          <a:xfrm>
            <a:off x="5605671" y="1202871"/>
            <a:ext cx="4843254" cy="3289228"/>
          </a:xfrm>
        </p:spPr>
        <p:txBody>
          <a:bodyPr vert="horz" wrap="square" lIns="0" tIns="0" rIns="0" bIns="0" rtlCol="0" anchor="t">
            <a:noAutofit/>
          </a:bodyPr>
          <a:lstStyle/>
          <a:p>
            <a:pPr marL="342900" indent="-342900">
              <a:buFont typeface="Arial" panose="020B0604020202020204" pitchFamily="34" charset="0"/>
              <a:buChar char="•"/>
            </a:pPr>
            <a:r>
              <a:rPr lang="en-IN" sz="2400" dirty="0"/>
              <a:t>What is a Loop?</a:t>
            </a:r>
            <a:endParaRPr lang="en-US" sz="2400" dirty="0"/>
          </a:p>
          <a:p>
            <a:pPr marL="342900" indent="-342900">
              <a:buFont typeface="Arial" panose="020B0604020202020204" pitchFamily="34" charset="0"/>
              <a:buChar char="•"/>
            </a:pPr>
            <a:r>
              <a:rPr lang="en-US" sz="2400" dirty="0"/>
              <a:t>Why is it important</a:t>
            </a:r>
            <a:endParaRPr lang="en-US" sz="2400" dirty="0">
              <a:cs typeface="Segoe UI Semibold"/>
            </a:endParaRPr>
          </a:p>
          <a:p>
            <a:pPr marL="342900" indent="-342900">
              <a:buFont typeface="Arial" panose="020B0604020202020204" pitchFamily="34" charset="0"/>
              <a:buChar char="•"/>
            </a:pPr>
            <a:r>
              <a:rPr lang="en-US" sz="2400" i="0" dirty="0">
                <a:effectLst/>
              </a:rPr>
              <a:t>Types of Loops</a:t>
            </a:r>
            <a:endParaRPr lang="en-IN" sz="2400" dirty="0">
              <a:cs typeface="Segoe UI Semibold"/>
            </a:endParaRPr>
          </a:p>
          <a:p>
            <a:pPr marL="342900" indent="-342900">
              <a:buFont typeface="Arial" panose="020B0604020202020204" pitchFamily="34" charset="0"/>
              <a:buChar char="•"/>
            </a:pPr>
            <a:r>
              <a:rPr lang="en-US" sz="2400" b="1" dirty="0"/>
              <a:t>While Loop and example</a:t>
            </a:r>
            <a:endParaRPr lang="en-US" sz="2400" b="1" dirty="0">
              <a:cs typeface="Segoe UI Semibold"/>
            </a:endParaRPr>
          </a:p>
          <a:p>
            <a:pPr marL="342900" indent="-342900">
              <a:buFont typeface="Arial" panose="020B0604020202020204" pitchFamily="34" charset="0"/>
              <a:buChar char="•"/>
            </a:pPr>
            <a:r>
              <a:rPr lang="en-US" sz="2400" b="1" dirty="0"/>
              <a:t>For Loop and example</a:t>
            </a:r>
            <a:endParaRPr lang="en-US" sz="2400" b="1" dirty="0">
              <a:cs typeface="Segoe UI Semibold"/>
            </a:endParaRPr>
          </a:p>
          <a:p>
            <a:pPr marL="342900" indent="-342900">
              <a:buFont typeface="Arial" panose="020B0604020202020204" pitchFamily="34" charset="0"/>
              <a:buChar char="•"/>
            </a:pPr>
            <a:r>
              <a:rPr lang="en-US" sz="2400" b="1" dirty="0"/>
              <a:t>Nested Loop and example</a:t>
            </a:r>
            <a:endParaRPr lang="en-US" sz="2400" b="1" dirty="0">
              <a:cs typeface="Segoe UI Semibold"/>
            </a:endParaRPr>
          </a:p>
          <a:p>
            <a:pPr marL="342900" indent="-342900">
              <a:buFont typeface="Arial" panose="020B0604020202020204" pitchFamily="34" charset="0"/>
              <a:buChar char="•"/>
            </a:pPr>
            <a:r>
              <a:rPr lang="en-US" sz="2400" b="1" dirty="0"/>
              <a:t>Key Differences</a:t>
            </a:r>
            <a:endParaRPr lang="en-US" sz="2400" dirty="0"/>
          </a:p>
          <a:p>
            <a:endParaRPr lang="en-US" sz="2800"/>
          </a:p>
          <a:p>
            <a:endParaRPr lang="en-US" sz="2800"/>
          </a:p>
        </p:txBody>
      </p:sp>
    </p:spTree>
    <p:extLst>
      <p:ext uri="{BB962C8B-B14F-4D97-AF65-F5344CB8AC3E}">
        <p14:creationId xmlns:p14="http://schemas.microsoft.com/office/powerpoint/2010/main" val="230905841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B2E59-E4E3-FC1B-D2F1-AA11E10D99A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1BA19B3-1B88-C963-F5FB-268A83435208}"/>
              </a:ext>
            </a:extLst>
          </p:cNvPr>
          <p:cNvSpPr>
            <a:spLocks noGrp="1"/>
          </p:cNvSpPr>
          <p:nvPr>
            <p:ph type="title"/>
          </p:nvPr>
        </p:nvSpPr>
        <p:spPr/>
        <p:txBody>
          <a:bodyPr/>
          <a:lstStyle/>
          <a:p>
            <a:pPr algn="l" fontAlgn="base">
              <a:buNone/>
            </a:pPr>
            <a:r>
              <a:rPr lang="en-IN" sz="4000" b="1">
                <a:solidFill>
                  <a:schemeClr val="tx1"/>
                </a:solidFill>
                <a:latin typeface="+mn-lt"/>
              </a:rPr>
              <a:t>What is </a:t>
            </a:r>
            <a:r>
              <a:rPr lang="en-IN" sz="4000" b="1" i="0">
                <a:solidFill>
                  <a:schemeClr val="tx1"/>
                </a:solidFill>
                <a:effectLst/>
                <a:latin typeface="+mn-lt"/>
              </a:rPr>
              <a:t>a </a:t>
            </a:r>
            <a:r>
              <a:rPr lang="en-IN" sz="4000" b="1">
                <a:solidFill>
                  <a:schemeClr val="tx1"/>
                </a:solidFill>
                <a:latin typeface="+mn-lt"/>
              </a:rPr>
              <a:t>Loop and why is it important</a:t>
            </a:r>
            <a:r>
              <a:rPr lang="en-IN" sz="4000" b="1" i="0">
                <a:solidFill>
                  <a:schemeClr val="tx1"/>
                </a:solidFill>
                <a:effectLst/>
                <a:latin typeface="+mn-lt"/>
              </a:rPr>
              <a:t>?</a:t>
            </a:r>
            <a:br>
              <a:rPr lang="en-IN" sz="4000" b="1" i="0">
                <a:solidFill>
                  <a:schemeClr val="tx1"/>
                </a:solidFill>
                <a:effectLst/>
                <a:latin typeface="+mn-lt"/>
              </a:rPr>
            </a:br>
            <a:br>
              <a:rPr lang="en-IN" sz="4000">
                <a:solidFill>
                  <a:schemeClr val="tx1"/>
                </a:solidFill>
                <a:latin typeface="+mn-lt"/>
              </a:rPr>
            </a:br>
            <a:endParaRPr lang="en-US" sz="4000" b="1">
              <a:solidFill>
                <a:schemeClr val="tx1"/>
              </a:solidFill>
              <a:latin typeface="+mn-lt"/>
            </a:endParaRPr>
          </a:p>
        </p:txBody>
      </p:sp>
      <p:sp>
        <p:nvSpPr>
          <p:cNvPr id="4" name="TextBox 3">
            <a:extLst>
              <a:ext uri="{FF2B5EF4-FFF2-40B4-BE49-F238E27FC236}">
                <a16:creationId xmlns:a16="http://schemas.microsoft.com/office/drawing/2014/main" id="{D9CE1B54-D7F1-0A63-1B70-DD2B5BB881FF}"/>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a:gradFill>
                <a:gsLst>
                  <a:gs pos="2917">
                    <a:schemeClr val="tx1"/>
                  </a:gs>
                  <a:gs pos="30000">
                    <a:schemeClr val="tx1"/>
                  </a:gs>
                </a:gsLst>
                <a:lin ang="5400000" scaled="0"/>
              </a:gradFill>
            </a:endParaRPr>
          </a:p>
        </p:txBody>
      </p:sp>
      <p:sp>
        <p:nvSpPr>
          <p:cNvPr id="8" name="Rectangle 3">
            <a:extLst>
              <a:ext uri="{FF2B5EF4-FFF2-40B4-BE49-F238E27FC236}">
                <a16:creationId xmlns:a16="http://schemas.microsoft.com/office/drawing/2014/main" id="{88B168F9-68D7-9464-1942-E79E4BAB8F1D}"/>
              </a:ext>
            </a:extLst>
          </p:cNvPr>
          <p:cNvSpPr>
            <a:spLocks noGrp="1" noChangeArrowheads="1"/>
          </p:cNvSpPr>
          <p:nvPr>
            <p:ph type="body" sz="quarter" idx="10"/>
          </p:nvPr>
        </p:nvSpPr>
        <p:spPr bwMode="auto">
          <a:xfrm>
            <a:off x="522418" y="1531933"/>
            <a:ext cx="11140876" cy="2516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lnSpc>
                <a:spcPct val="100000"/>
              </a:lnSpc>
              <a:spcBef>
                <a:spcPts val="1800"/>
              </a:spcBef>
              <a:spcAft>
                <a:spcPts val="1800"/>
              </a:spcAft>
            </a:pPr>
            <a:r>
              <a:rPr lang="en-US" sz="2550" b="0" i="0">
                <a:solidFill>
                  <a:schemeClr val="tx1"/>
                </a:solidFill>
                <a:effectLst/>
              </a:rPr>
              <a:t>A loop can be used to tell a program to execute statements repeatedly. Or we can say that a loop repeatedly executes the same set of instructions until a termination condition is met. </a:t>
            </a:r>
          </a:p>
          <a:p>
            <a:pPr fontAlgn="base">
              <a:lnSpc>
                <a:spcPct val="100000"/>
              </a:lnSpc>
              <a:spcBef>
                <a:spcPts val="1800"/>
              </a:spcBef>
              <a:spcAft>
                <a:spcPts val="1800"/>
              </a:spcAft>
            </a:pPr>
            <a:r>
              <a:rPr lang="en-US" sz="2550" b="0" i="0">
                <a:solidFill>
                  <a:schemeClr val="tx1"/>
                </a:solidFill>
                <a:effectLst/>
              </a:rPr>
              <a:t>Loops changes the control flow of program that's why they are also called Control Structure.</a:t>
            </a:r>
            <a:endParaRPr lang="en-IN" sz="2550">
              <a:solidFill>
                <a:schemeClr val="tx1"/>
              </a:solidFill>
            </a:endParaRPr>
          </a:p>
        </p:txBody>
      </p:sp>
      <p:sp>
        <p:nvSpPr>
          <p:cNvPr id="2" name="Rectangle 1">
            <a:extLst>
              <a:ext uri="{FF2B5EF4-FFF2-40B4-BE49-F238E27FC236}">
                <a16:creationId xmlns:a16="http://schemas.microsoft.com/office/drawing/2014/main" id="{DC8A7678-32EF-7062-FF53-F31C06CD58E3}"/>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1976591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52DD7-CD33-7133-0C80-D009758C20B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72CCD24-F5EB-7B73-C14E-DFE7EC82C975}"/>
              </a:ext>
            </a:extLst>
          </p:cNvPr>
          <p:cNvSpPr>
            <a:spLocks noGrp="1"/>
          </p:cNvSpPr>
          <p:nvPr>
            <p:ph type="title"/>
          </p:nvPr>
        </p:nvSpPr>
        <p:spPr>
          <a:xfrm>
            <a:off x="325729" y="138500"/>
            <a:ext cx="11333087" cy="739343"/>
          </a:xfrm>
        </p:spPr>
        <p:txBody>
          <a:bodyPr/>
          <a:lstStyle/>
          <a:p>
            <a:pPr algn="l" fontAlgn="base">
              <a:buNone/>
            </a:pPr>
            <a:r>
              <a:rPr lang="en-US" sz="3140" b="1">
                <a:solidFill>
                  <a:schemeClr val="tx1"/>
                </a:solidFill>
                <a:latin typeface="+mn-lt"/>
              </a:rPr>
              <a:t>Why is it important</a:t>
            </a:r>
          </a:p>
        </p:txBody>
      </p:sp>
      <p:sp>
        <p:nvSpPr>
          <p:cNvPr id="4" name="TextBox 3">
            <a:extLst>
              <a:ext uri="{FF2B5EF4-FFF2-40B4-BE49-F238E27FC236}">
                <a16:creationId xmlns:a16="http://schemas.microsoft.com/office/drawing/2014/main" id="{2D7DFD2D-BE0F-EBC7-7FD1-050451F5D223}"/>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a:gradFill>
                <a:gsLst>
                  <a:gs pos="2917">
                    <a:schemeClr val="tx1"/>
                  </a:gs>
                  <a:gs pos="30000">
                    <a:schemeClr val="tx1"/>
                  </a:gs>
                </a:gsLst>
                <a:lin ang="5400000" scaled="0"/>
              </a:gradFill>
            </a:endParaRPr>
          </a:p>
        </p:txBody>
      </p:sp>
      <p:sp>
        <p:nvSpPr>
          <p:cNvPr id="8" name="Rectangle 3">
            <a:extLst>
              <a:ext uri="{FF2B5EF4-FFF2-40B4-BE49-F238E27FC236}">
                <a16:creationId xmlns:a16="http://schemas.microsoft.com/office/drawing/2014/main" id="{7F95CABC-1C30-809F-3010-150CC048BF44}"/>
              </a:ext>
            </a:extLst>
          </p:cNvPr>
          <p:cNvSpPr>
            <a:spLocks noGrp="1" noChangeArrowheads="1"/>
          </p:cNvSpPr>
          <p:nvPr>
            <p:ph type="body" sz="quarter" idx="10"/>
          </p:nvPr>
        </p:nvSpPr>
        <p:spPr bwMode="auto">
          <a:xfrm>
            <a:off x="314833" y="877843"/>
            <a:ext cx="11252357" cy="5687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indent="-457200" fontAlgn="base">
              <a:spcBef>
                <a:spcPts val="1800"/>
              </a:spcBef>
              <a:spcAft>
                <a:spcPts val="1800"/>
              </a:spcAft>
              <a:buFont typeface="Arial" panose="020B0604020202020204" pitchFamily="34" charset="0"/>
              <a:buChar char="•"/>
            </a:pPr>
            <a:r>
              <a:rPr lang="en-US" sz="2550" b="0" i="0">
                <a:solidFill>
                  <a:schemeClr val="tx1"/>
                </a:solidFill>
                <a:effectLst/>
              </a:rPr>
              <a:t>Suppose that you need to display a string (e.g., Good Morning!) a hundred times. </a:t>
            </a:r>
          </a:p>
          <a:p>
            <a:pPr fontAlgn="base">
              <a:spcBef>
                <a:spcPts val="1800"/>
              </a:spcBef>
              <a:spcAft>
                <a:spcPts val="1800"/>
              </a:spcAft>
            </a:pPr>
            <a:r>
              <a:rPr lang="en-US" sz="2550" b="0" i="0">
                <a:solidFill>
                  <a:srgbClr val="FF0000"/>
                </a:solidFill>
                <a:effectLst/>
              </a:rPr>
              <a:t>        print("Good Morning!") </a:t>
            </a:r>
          </a:p>
          <a:p>
            <a:pPr marL="457200" indent="-457200" fontAlgn="base">
              <a:spcBef>
                <a:spcPts val="1800"/>
              </a:spcBef>
              <a:spcAft>
                <a:spcPts val="1800"/>
              </a:spcAft>
              <a:buFont typeface="Arial" panose="020B0604020202020204" pitchFamily="34" charset="0"/>
              <a:buChar char="•"/>
            </a:pPr>
            <a:r>
              <a:rPr lang="en-US" sz="2550" b="0" i="0">
                <a:solidFill>
                  <a:schemeClr val="tx1"/>
                </a:solidFill>
                <a:effectLst/>
              </a:rPr>
              <a:t>It would be tedious to write this statement a hundred times: </a:t>
            </a:r>
          </a:p>
          <a:p>
            <a:pPr fontAlgn="base">
              <a:spcBef>
                <a:spcPts val="1800"/>
              </a:spcBef>
              <a:spcAft>
                <a:spcPts val="1800"/>
              </a:spcAft>
            </a:pPr>
            <a:r>
              <a:rPr lang="en-US" sz="2550" b="0" i="0">
                <a:solidFill>
                  <a:srgbClr val="FF0000"/>
                </a:solidFill>
                <a:effectLst/>
              </a:rPr>
              <a:t>       print("Good Morning!")</a:t>
            </a:r>
          </a:p>
          <a:p>
            <a:pPr fontAlgn="base">
              <a:spcBef>
                <a:spcPts val="1800"/>
              </a:spcBef>
              <a:spcAft>
                <a:spcPts val="1800"/>
              </a:spcAft>
            </a:pPr>
            <a:r>
              <a:rPr lang="en-US" sz="2550" b="0" i="0">
                <a:solidFill>
                  <a:srgbClr val="FF0000"/>
                </a:solidFill>
                <a:effectLst/>
              </a:rPr>
              <a:t>       print("Good Morning!"</a:t>
            </a:r>
          </a:p>
          <a:p>
            <a:pPr fontAlgn="base">
              <a:spcBef>
                <a:spcPts val="1800"/>
              </a:spcBef>
              <a:spcAft>
                <a:spcPts val="1800"/>
              </a:spcAft>
            </a:pPr>
            <a:r>
              <a:rPr lang="en-US" sz="2550">
                <a:solidFill>
                  <a:srgbClr val="FF0000"/>
                </a:solidFill>
              </a:rPr>
              <a:t>       .</a:t>
            </a:r>
          </a:p>
          <a:p>
            <a:pPr fontAlgn="base">
              <a:spcBef>
                <a:spcPts val="1800"/>
              </a:spcBef>
              <a:spcAft>
                <a:spcPts val="1800"/>
              </a:spcAft>
            </a:pPr>
            <a:r>
              <a:rPr lang="en-US" sz="2550" b="0" i="0">
                <a:solidFill>
                  <a:srgbClr val="FF0000"/>
                </a:solidFill>
                <a:effectLst/>
              </a:rPr>
              <a:t>       print("Good Morning!") </a:t>
            </a:r>
          </a:p>
        </p:txBody>
      </p:sp>
      <p:sp>
        <p:nvSpPr>
          <p:cNvPr id="2" name="Rectangle 1">
            <a:extLst>
              <a:ext uri="{FF2B5EF4-FFF2-40B4-BE49-F238E27FC236}">
                <a16:creationId xmlns:a16="http://schemas.microsoft.com/office/drawing/2014/main" id="{075C4886-A630-45D0-8DCE-1C9E96D346BD}"/>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9655532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BA449-7C16-8963-9D35-E1A904C5D72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1252A36-3273-FDAD-03D4-480885DE95B9}"/>
              </a:ext>
            </a:extLst>
          </p:cNvPr>
          <p:cNvSpPr>
            <a:spLocks noGrp="1"/>
          </p:cNvSpPr>
          <p:nvPr>
            <p:ph type="title"/>
          </p:nvPr>
        </p:nvSpPr>
        <p:spPr>
          <a:xfrm>
            <a:off x="325729" y="138500"/>
            <a:ext cx="11333087" cy="739343"/>
          </a:xfrm>
        </p:spPr>
        <p:txBody>
          <a:bodyPr/>
          <a:lstStyle/>
          <a:p>
            <a:pPr algn="l" fontAlgn="base">
              <a:buNone/>
            </a:pPr>
            <a:r>
              <a:rPr lang="en-US" sz="3140" b="1">
                <a:solidFill>
                  <a:schemeClr val="tx1"/>
                </a:solidFill>
                <a:latin typeface="+mn-lt"/>
              </a:rPr>
              <a:t>Why is it important</a:t>
            </a:r>
          </a:p>
        </p:txBody>
      </p:sp>
      <p:sp>
        <p:nvSpPr>
          <p:cNvPr id="4" name="TextBox 3">
            <a:extLst>
              <a:ext uri="{FF2B5EF4-FFF2-40B4-BE49-F238E27FC236}">
                <a16:creationId xmlns:a16="http://schemas.microsoft.com/office/drawing/2014/main" id="{DA566BB1-8C9C-2FFB-68AF-DC08BDC280A5}"/>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a:gradFill>
                <a:gsLst>
                  <a:gs pos="2917">
                    <a:schemeClr val="tx1"/>
                  </a:gs>
                  <a:gs pos="30000">
                    <a:schemeClr val="tx1"/>
                  </a:gs>
                </a:gsLst>
                <a:lin ang="5400000" scaled="0"/>
              </a:gradFill>
            </a:endParaRPr>
          </a:p>
        </p:txBody>
      </p:sp>
      <p:sp>
        <p:nvSpPr>
          <p:cNvPr id="8" name="Rectangle 3">
            <a:extLst>
              <a:ext uri="{FF2B5EF4-FFF2-40B4-BE49-F238E27FC236}">
                <a16:creationId xmlns:a16="http://schemas.microsoft.com/office/drawing/2014/main" id="{A9615385-ECA8-74F8-945B-244D011E919D}"/>
              </a:ext>
            </a:extLst>
          </p:cNvPr>
          <p:cNvSpPr>
            <a:spLocks noGrp="1" noChangeArrowheads="1"/>
          </p:cNvSpPr>
          <p:nvPr>
            <p:ph type="body" sz="quarter" idx="10"/>
          </p:nvPr>
        </p:nvSpPr>
        <p:spPr bwMode="auto">
          <a:xfrm>
            <a:off x="325729" y="1084116"/>
            <a:ext cx="11252357" cy="1151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indent="-457200" fontAlgn="base">
              <a:spcBef>
                <a:spcPts val="1800"/>
              </a:spcBef>
              <a:spcAft>
                <a:spcPts val="1800"/>
              </a:spcAft>
              <a:buFont typeface="Arial" panose="020B0604020202020204" pitchFamily="34" charset="0"/>
              <a:buChar char="•"/>
            </a:pPr>
            <a:r>
              <a:rPr lang="en-US" b="0" i="0">
                <a:solidFill>
                  <a:schemeClr val="tx1"/>
                </a:solidFill>
                <a:effectLst/>
              </a:rPr>
              <a:t>Fortunately, We have loops. Using a loop control statement, you simply tell the computer to display a string a hundred times without having to code the print statement a fifteen times, as follows: </a:t>
            </a:r>
            <a:endParaRPr lang="en-US" sz="2550" b="0" i="0">
              <a:solidFill>
                <a:schemeClr val="tx1"/>
              </a:solidFill>
              <a:effectLst/>
            </a:endParaRPr>
          </a:p>
        </p:txBody>
      </p:sp>
      <p:sp>
        <p:nvSpPr>
          <p:cNvPr id="2" name="Rectangle 1">
            <a:extLst>
              <a:ext uri="{FF2B5EF4-FFF2-40B4-BE49-F238E27FC236}">
                <a16:creationId xmlns:a16="http://schemas.microsoft.com/office/drawing/2014/main" id="{8A8744BD-A9DE-5953-99C2-150A20EE51EF}"/>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8EBF0FEA-E337-FDEF-89F4-FB11A48F0143}"/>
              </a:ext>
            </a:extLst>
          </p:cNvPr>
          <p:cNvPicPr>
            <a:picLocks noChangeAspect="1"/>
          </p:cNvPicPr>
          <p:nvPr/>
        </p:nvPicPr>
        <p:blipFill>
          <a:blip r:embed="rId2"/>
          <a:stretch>
            <a:fillRect/>
          </a:stretch>
        </p:blipFill>
        <p:spPr>
          <a:xfrm>
            <a:off x="3972690" y="2481881"/>
            <a:ext cx="4039164" cy="3667637"/>
          </a:xfrm>
          <a:prstGeom prst="rect">
            <a:avLst/>
          </a:prstGeom>
        </p:spPr>
      </p:pic>
    </p:spTree>
    <p:extLst>
      <p:ext uri="{BB962C8B-B14F-4D97-AF65-F5344CB8AC3E}">
        <p14:creationId xmlns:p14="http://schemas.microsoft.com/office/powerpoint/2010/main" val="402709719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0B68F-D612-890C-5D04-CE917328B04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B4CF825-46F5-A85D-0E81-C71D5377896E}"/>
              </a:ext>
            </a:extLst>
          </p:cNvPr>
          <p:cNvSpPr>
            <a:spLocks noGrp="1"/>
          </p:cNvSpPr>
          <p:nvPr>
            <p:ph type="title"/>
          </p:nvPr>
        </p:nvSpPr>
        <p:spPr>
          <a:xfrm>
            <a:off x="427868" y="138500"/>
            <a:ext cx="11333087" cy="739343"/>
          </a:xfrm>
        </p:spPr>
        <p:txBody>
          <a:bodyPr/>
          <a:lstStyle/>
          <a:p>
            <a:pPr algn="l" fontAlgn="base">
              <a:buNone/>
            </a:pPr>
            <a:r>
              <a:rPr lang="en-IN" sz="4000" b="0" i="0">
                <a:solidFill>
                  <a:schemeClr val="tx1"/>
                </a:solidFill>
                <a:effectLst/>
                <a:latin typeface="+mn-lt"/>
              </a:rPr>
              <a:t>Type of Loops </a:t>
            </a:r>
            <a:endParaRPr lang="en-US" sz="4000" b="1">
              <a:solidFill>
                <a:schemeClr val="tx1"/>
              </a:solidFill>
              <a:latin typeface="+mn-lt"/>
            </a:endParaRPr>
          </a:p>
        </p:txBody>
      </p:sp>
      <p:sp>
        <p:nvSpPr>
          <p:cNvPr id="4" name="TextBox 3">
            <a:extLst>
              <a:ext uri="{FF2B5EF4-FFF2-40B4-BE49-F238E27FC236}">
                <a16:creationId xmlns:a16="http://schemas.microsoft.com/office/drawing/2014/main" id="{A933BCC9-5AA6-640B-3E0E-9E652B596906}"/>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a:gradFill>
                <a:gsLst>
                  <a:gs pos="2917">
                    <a:schemeClr val="tx1"/>
                  </a:gs>
                  <a:gs pos="30000">
                    <a:schemeClr val="tx1"/>
                  </a:gs>
                </a:gsLst>
                <a:lin ang="5400000" scaled="0"/>
              </a:gradFill>
            </a:endParaRPr>
          </a:p>
        </p:txBody>
      </p:sp>
      <p:sp>
        <p:nvSpPr>
          <p:cNvPr id="8" name="Rectangle 3">
            <a:extLst>
              <a:ext uri="{FF2B5EF4-FFF2-40B4-BE49-F238E27FC236}">
                <a16:creationId xmlns:a16="http://schemas.microsoft.com/office/drawing/2014/main" id="{4AE907C3-36C5-A77E-8C91-CDED6BD03FA8}"/>
              </a:ext>
            </a:extLst>
          </p:cNvPr>
          <p:cNvSpPr>
            <a:spLocks noGrp="1" noChangeArrowheads="1"/>
          </p:cNvSpPr>
          <p:nvPr>
            <p:ph type="body" sz="quarter" idx="10"/>
          </p:nvPr>
        </p:nvSpPr>
        <p:spPr bwMode="auto">
          <a:xfrm>
            <a:off x="427868" y="1212285"/>
            <a:ext cx="10744199" cy="4872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algn="l" fontAlgn="base">
              <a:spcBef>
                <a:spcPts val="1800"/>
              </a:spcBef>
              <a:spcAft>
                <a:spcPts val="1800"/>
              </a:spcAft>
              <a:buFont typeface="Arial" panose="020B0604020202020204" pitchFamily="34" charset="0"/>
              <a:buChar char="•"/>
            </a:pPr>
            <a:r>
              <a:rPr lang="en-US" sz="2550" b="0" i="0">
                <a:solidFill>
                  <a:schemeClr val="tx1"/>
                </a:solidFill>
                <a:effectLst/>
              </a:rPr>
              <a:t>Python programming language provides following types of loops to handle looping requirements. </a:t>
            </a:r>
          </a:p>
          <a:p>
            <a:pPr algn="l" fontAlgn="base">
              <a:spcBef>
                <a:spcPts val="1800"/>
              </a:spcBef>
              <a:spcAft>
                <a:spcPts val="1800"/>
              </a:spcAft>
            </a:pPr>
            <a:r>
              <a:rPr lang="en-US" sz="2550" b="0" i="0">
                <a:solidFill>
                  <a:schemeClr val="tx1"/>
                </a:solidFill>
                <a:effectLst/>
              </a:rPr>
              <a:t>They are: </a:t>
            </a:r>
          </a:p>
          <a:p>
            <a:pPr marL="514350" indent="-514350" algn="l" fontAlgn="base">
              <a:spcBef>
                <a:spcPts val="1800"/>
              </a:spcBef>
              <a:spcAft>
                <a:spcPts val="1800"/>
              </a:spcAft>
              <a:buAutoNum type="arabicPeriod"/>
            </a:pPr>
            <a:r>
              <a:rPr lang="en-US" sz="2550" b="0" i="0">
                <a:solidFill>
                  <a:schemeClr val="tx1"/>
                </a:solidFill>
                <a:effectLst/>
              </a:rPr>
              <a:t>While Loop</a:t>
            </a:r>
          </a:p>
          <a:p>
            <a:pPr marL="514350" indent="-514350" algn="l" fontAlgn="base">
              <a:spcBef>
                <a:spcPts val="1800"/>
              </a:spcBef>
              <a:spcAft>
                <a:spcPts val="1800"/>
              </a:spcAft>
              <a:buAutoNum type="arabicPeriod"/>
            </a:pPr>
            <a:r>
              <a:rPr lang="en-US" sz="2550" b="0" i="0">
                <a:solidFill>
                  <a:schemeClr val="tx1"/>
                </a:solidFill>
                <a:effectLst/>
              </a:rPr>
              <a:t> For Loop</a:t>
            </a:r>
          </a:p>
          <a:p>
            <a:pPr marL="514350" indent="-514350" algn="l" fontAlgn="base">
              <a:spcBef>
                <a:spcPts val="1800"/>
              </a:spcBef>
              <a:spcAft>
                <a:spcPts val="1800"/>
              </a:spcAft>
              <a:buAutoNum type="arabicPeriod"/>
            </a:pPr>
            <a:r>
              <a:rPr lang="en-US" sz="2550" b="0" i="0">
                <a:solidFill>
                  <a:schemeClr val="tx1"/>
                </a:solidFill>
                <a:effectLst/>
              </a:rPr>
              <a:t>Nested Loop </a:t>
            </a:r>
          </a:p>
          <a:p>
            <a:pPr algn="l" fontAlgn="base">
              <a:spcBef>
                <a:spcPts val="1800"/>
              </a:spcBef>
              <a:spcAft>
                <a:spcPts val="1800"/>
              </a:spcAft>
            </a:pPr>
            <a:r>
              <a:rPr lang="en-US" sz="2550" b="0" i="0">
                <a:solidFill>
                  <a:schemeClr val="tx1"/>
                </a:solidFill>
                <a:effectLst/>
              </a:rPr>
              <a:t>Let's understand each of the loops mentioned above.</a:t>
            </a:r>
            <a:endParaRPr lang="en-IN" sz="2550">
              <a:solidFill>
                <a:schemeClr val="tx1"/>
              </a:solidFill>
            </a:endParaRPr>
          </a:p>
        </p:txBody>
      </p:sp>
      <p:sp>
        <p:nvSpPr>
          <p:cNvPr id="2" name="Rectangle 1">
            <a:extLst>
              <a:ext uri="{FF2B5EF4-FFF2-40B4-BE49-F238E27FC236}">
                <a16:creationId xmlns:a16="http://schemas.microsoft.com/office/drawing/2014/main" id="{6D0FD20C-A39B-ECBE-D4DF-1994A318A207}"/>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3599651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0B49F-0093-F1BC-3DCF-AC2B431DB1F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63CD3D3-7EEA-6767-1429-657CE10F4645}"/>
              </a:ext>
            </a:extLst>
          </p:cNvPr>
          <p:cNvSpPr>
            <a:spLocks noGrp="1"/>
          </p:cNvSpPr>
          <p:nvPr>
            <p:ph type="title"/>
          </p:nvPr>
        </p:nvSpPr>
        <p:spPr>
          <a:xfrm>
            <a:off x="427868" y="138500"/>
            <a:ext cx="11333087" cy="739343"/>
          </a:xfrm>
        </p:spPr>
        <p:txBody>
          <a:bodyPr/>
          <a:lstStyle/>
          <a:p>
            <a:pPr algn="l" fontAlgn="base">
              <a:buNone/>
            </a:pPr>
            <a:r>
              <a:rPr lang="en-US" sz="3140" b="1">
                <a:solidFill>
                  <a:schemeClr val="tx1"/>
                </a:solidFill>
                <a:latin typeface="+mn-lt"/>
              </a:rPr>
              <a:t>While Loop</a:t>
            </a:r>
            <a:r>
              <a:rPr lang="en-US" sz="3140" b="1" i="0">
                <a:solidFill>
                  <a:schemeClr val="tx1"/>
                </a:solidFill>
                <a:effectLst/>
                <a:latin typeface="+mn-lt"/>
              </a:rPr>
              <a:t> </a:t>
            </a:r>
            <a:endParaRPr lang="en-US" sz="3140" b="1">
              <a:solidFill>
                <a:schemeClr val="tx1"/>
              </a:solidFill>
              <a:latin typeface="+mn-lt"/>
            </a:endParaRPr>
          </a:p>
        </p:txBody>
      </p:sp>
      <p:sp>
        <p:nvSpPr>
          <p:cNvPr id="4" name="TextBox 3">
            <a:extLst>
              <a:ext uri="{FF2B5EF4-FFF2-40B4-BE49-F238E27FC236}">
                <a16:creationId xmlns:a16="http://schemas.microsoft.com/office/drawing/2014/main" id="{AF59D3FA-55FF-FBFA-EC42-1A63CF317D3B}"/>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a:gradFill>
                <a:gsLst>
                  <a:gs pos="2917">
                    <a:schemeClr val="tx1"/>
                  </a:gs>
                  <a:gs pos="30000">
                    <a:schemeClr val="tx1"/>
                  </a:gs>
                </a:gsLst>
                <a:lin ang="5400000" scaled="0"/>
              </a:gradFill>
            </a:endParaRPr>
          </a:p>
        </p:txBody>
      </p:sp>
      <p:sp>
        <p:nvSpPr>
          <p:cNvPr id="8" name="Rectangle 3">
            <a:extLst>
              <a:ext uri="{FF2B5EF4-FFF2-40B4-BE49-F238E27FC236}">
                <a16:creationId xmlns:a16="http://schemas.microsoft.com/office/drawing/2014/main" id="{D79360EE-8013-7201-7C0A-A6E5EDEAD518}"/>
              </a:ext>
            </a:extLst>
          </p:cNvPr>
          <p:cNvSpPr>
            <a:spLocks noGrp="1" noChangeArrowheads="1"/>
          </p:cNvSpPr>
          <p:nvPr>
            <p:ph type="body" sz="quarter" idx="10"/>
          </p:nvPr>
        </p:nvSpPr>
        <p:spPr bwMode="auto">
          <a:xfrm>
            <a:off x="357534" y="1274875"/>
            <a:ext cx="8363707"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l" fontAlgn="base">
              <a:spcBef>
                <a:spcPts val="1800"/>
              </a:spcBef>
              <a:spcAft>
                <a:spcPts val="1800"/>
              </a:spcAft>
            </a:pPr>
            <a:r>
              <a:rPr lang="en-US" sz="2400" b="0" i="0">
                <a:solidFill>
                  <a:schemeClr val="tx1"/>
                </a:solidFill>
                <a:effectLst/>
              </a:rPr>
              <a:t>A while loop statement in Python programming language repeatedly executes a block of statement as long as a given condition is true. </a:t>
            </a:r>
          </a:p>
          <a:p>
            <a:pPr algn="l" fontAlgn="base">
              <a:spcBef>
                <a:spcPts val="1800"/>
              </a:spcBef>
              <a:spcAft>
                <a:spcPts val="1800"/>
              </a:spcAft>
            </a:pPr>
            <a:r>
              <a:rPr lang="en-US" sz="2400" b="0" i="0">
                <a:solidFill>
                  <a:schemeClr val="tx1"/>
                </a:solidFill>
                <a:effectLst/>
              </a:rPr>
              <a:t>The syntax of a while loop in Python programming language is:  </a:t>
            </a:r>
            <a:r>
              <a:rPr lang="en-IN" sz="2400" b="0" i="0">
                <a:solidFill>
                  <a:srgbClr val="FF0000"/>
                </a:solidFill>
                <a:effectLst/>
                <a:latin typeface="Arial" panose="020B0604020202020204" pitchFamily="34" charset="0"/>
              </a:rPr>
              <a:t>while expression: statement(s) </a:t>
            </a:r>
            <a:endParaRPr lang="en-IN" sz="2400">
              <a:solidFill>
                <a:srgbClr val="FF0000"/>
              </a:solidFill>
            </a:endParaRPr>
          </a:p>
        </p:txBody>
      </p:sp>
      <p:sp>
        <p:nvSpPr>
          <p:cNvPr id="2" name="Rectangle 1">
            <a:extLst>
              <a:ext uri="{FF2B5EF4-FFF2-40B4-BE49-F238E27FC236}">
                <a16:creationId xmlns:a16="http://schemas.microsoft.com/office/drawing/2014/main" id="{A5C37174-3950-9AC4-3E40-078FE78CC146}"/>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CE6854CD-180F-A0CF-9ED4-D9E85CF62699}"/>
              </a:ext>
            </a:extLst>
          </p:cNvPr>
          <p:cNvSpPr txBox="1"/>
          <p:nvPr/>
        </p:nvSpPr>
        <p:spPr>
          <a:xfrm>
            <a:off x="357533" y="3630965"/>
            <a:ext cx="8363707" cy="2308324"/>
          </a:xfrm>
          <a:prstGeom prst="rect">
            <a:avLst/>
          </a:prstGeom>
          <a:noFill/>
        </p:spPr>
        <p:txBody>
          <a:bodyPr wrap="square">
            <a:spAutoFit/>
          </a:bodyPr>
          <a:lstStyle/>
          <a:p>
            <a:r>
              <a:rPr lang="en-US" sz="2400" b="0" i="0">
                <a:effectLst/>
              </a:rPr>
              <a:t>Here, statement(s) may be a single statement or a block of statements. The expression may be any condition. </a:t>
            </a:r>
          </a:p>
          <a:p>
            <a:endParaRPr lang="en-US" sz="2400"/>
          </a:p>
          <a:p>
            <a:r>
              <a:rPr lang="en-US" sz="2400" b="0" i="0">
                <a:effectLst/>
              </a:rPr>
              <a:t>The loop iterates while the condition is true. When the condition becomes false, program control passes to the line immediately following the loop. </a:t>
            </a:r>
            <a:endParaRPr lang="en-IN" sz="2400"/>
          </a:p>
        </p:txBody>
      </p:sp>
      <p:pic>
        <p:nvPicPr>
          <p:cNvPr id="10" name="Picture 9">
            <a:extLst>
              <a:ext uri="{FF2B5EF4-FFF2-40B4-BE49-F238E27FC236}">
                <a16:creationId xmlns:a16="http://schemas.microsoft.com/office/drawing/2014/main" id="{590D7219-8955-131B-918F-D4714A267B28}"/>
              </a:ext>
            </a:extLst>
          </p:cNvPr>
          <p:cNvPicPr>
            <a:picLocks noChangeAspect="1"/>
          </p:cNvPicPr>
          <p:nvPr/>
        </p:nvPicPr>
        <p:blipFill>
          <a:blip r:embed="rId2"/>
          <a:stretch>
            <a:fillRect/>
          </a:stretch>
        </p:blipFill>
        <p:spPr>
          <a:xfrm>
            <a:off x="8721241" y="1274875"/>
            <a:ext cx="3467584" cy="4934639"/>
          </a:xfrm>
          <a:prstGeom prst="rect">
            <a:avLst/>
          </a:prstGeom>
        </p:spPr>
      </p:pic>
    </p:spTree>
    <p:extLst>
      <p:ext uri="{BB962C8B-B14F-4D97-AF65-F5344CB8AC3E}">
        <p14:creationId xmlns:p14="http://schemas.microsoft.com/office/powerpoint/2010/main" val="350360982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20CE07-EFC6-A2E4-C82F-929023889E3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2527E7D-74B0-A59D-0EC3-E9706EB7AB4A}"/>
              </a:ext>
            </a:extLst>
          </p:cNvPr>
          <p:cNvSpPr>
            <a:spLocks noGrp="1"/>
          </p:cNvSpPr>
          <p:nvPr>
            <p:ph type="title"/>
          </p:nvPr>
        </p:nvSpPr>
        <p:spPr>
          <a:xfrm>
            <a:off x="427868" y="138500"/>
            <a:ext cx="11333087" cy="739343"/>
          </a:xfrm>
        </p:spPr>
        <p:txBody>
          <a:bodyPr/>
          <a:lstStyle/>
          <a:p>
            <a:pPr algn="l" fontAlgn="base">
              <a:buNone/>
            </a:pPr>
            <a:r>
              <a:rPr lang="en-US" sz="3140" b="1">
                <a:solidFill>
                  <a:schemeClr val="tx1"/>
                </a:solidFill>
                <a:latin typeface="+mn-lt"/>
              </a:rPr>
              <a:t>Example of While Loop</a:t>
            </a:r>
            <a:r>
              <a:rPr lang="en-US" sz="3140" b="1" i="0">
                <a:solidFill>
                  <a:schemeClr val="tx1"/>
                </a:solidFill>
                <a:effectLst/>
                <a:latin typeface="+mn-lt"/>
              </a:rPr>
              <a:t> </a:t>
            </a:r>
            <a:endParaRPr lang="en-US" sz="3140" b="1">
              <a:solidFill>
                <a:schemeClr val="tx1"/>
              </a:solidFill>
              <a:latin typeface="+mn-lt"/>
            </a:endParaRPr>
          </a:p>
        </p:txBody>
      </p:sp>
      <p:sp>
        <p:nvSpPr>
          <p:cNvPr id="4" name="TextBox 3">
            <a:extLst>
              <a:ext uri="{FF2B5EF4-FFF2-40B4-BE49-F238E27FC236}">
                <a16:creationId xmlns:a16="http://schemas.microsoft.com/office/drawing/2014/main" id="{6712F0CB-4A2E-93D9-6192-7A440BF64ABC}"/>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a:gradFill>
                <a:gsLst>
                  <a:gs pos="2917">
                    <a:schemeClr val="tx1"/>
                  </a:gs>
                  <a:gs pos="30000">
                    <a:schemeClr val="tx1"/>
                  </a:gs>
                </a:gsLst>
                <a:lin ang="5400000" scaled="0"/>
              </a:gradFill>
            </a:endParaRPr>
          </a:p>
        </p:txBody>
      </p:sp>
      <p:sp>
        <p:nvSpPr>
          <p:cNvPr id="8" name="Rectangle 3">
            <a:extLst>
              <a:ext uri="{FF2B5EF4-FFF2-40B4-BE49-F238E27FC236}">
                <a16:creationId xmlns:a16="http://schemas.microsoft.com/office/drawing/2014/main" id="{7342FF84-1DDE-AD68-6D0E-E922F0C83A90}"/>
              </a:ext>
            </a:extLst>
          </p:cNvPr>
          <p:cNvSpPr>
            <a:spLocks noGrp="1" noChangeArrowheads="1"/>
          </p:cNvSpPr>
          <p:nvPr>
            <p:ph type="body" sz="quarter" idx="10"/>
          </p:nvPr>
        </p:nvSpPr>
        <p:spPr bwMode="auto">
          <a:xfrm>
            <a:off x="427868" y="1046777"/>
            <a:ext cx="6984151" cy="1135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indent="-457200" algn="l" fontAlgn="base">
              <a:spcBef>
                <a:spcPts val="1800"/>
              </a:spcBef>
              <a:spcAft>
                <a:spcPts val="1800"/>
              </a:spcAft>
              <a:buFont typeface="Arial" panose="020B0604020202020204" pitchFamily="34" charset="0"/>
              <a:buChar char="•"/>
            </a:pPr>
            <a:r>
              <a:rPr lang="en-US" sz="2400">
                <a:solidFill>
                  <a:schemeClr val="tx1"/>
                </a:solidFill>
              </a:rPr>
              <a:t>Program to print 1 to 10 using while loop</a:t>
            </a:r>
            <a:endParaRPr lang="en-US" sz="2400" b="0" i="0">
              <a:solidFill>
                <a:schemeClr val="tx1"/>
              </a:solidFill>
              <a:effectLst/>
            </a:endParaRPr>
          </a:p>
          <a:p>
            <a:pPr marL="342900" indent="-342900" algn="l" fontAlgn="base">
              <a:spcBef>
                <a:spcPts val="1800"/>
              </a:spcBef>
              <a:spcAft>
                <a:spcPts val="1800"/>
              </a:spcAft>
              <a:buFont typeface="Arial" panose="020B0604020202020204" pitchFamily="34" charset="0"/>
              <a:buChar char="•"/>
            </a:pPr>
            <a:endParaRPr lang="en-IN" sz="1800">
              <a:solidFill>
                <a:schemeClr val="tx1"/>
              </a:solidFill>
            </a:endParaRPr>
          </a:p>
        </p:txBody>
      </p:sp>
      <p:sp>
        <p:nvSpPr>
          <p:cNvPr id="2" name="Rectangle 1">
            <a:extLst>
              <a:ext uri="{FF2B5EF4-FFF2-40B4-BE49-F238E27FC236}">
                <a16:creationId xmlns:a16="http://schemas.microsoft.com/office/drawing/2014/main" id="{8821E634-AA26-900C-51A3-901F9A316BD1}"/>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B5809E45-6555-63BD-E663-E132871FA382}"/>
              </a:ext>
            </a:extLst>
          </p:cNvPr>
          <p:cNvPicPr>
            <a:picLocks noChangeAspect="1"/>
          </p:cNvPicPr>
          <p:nvPr/>
        </p:nvPicPr>
        <p:blipFill>
          <a:blip r:embed="rId2"/>
          <a:stretch>
            <a:fillRect/>
          </a:stretch>
        </p:blipFill>
        <p:spPr>
          <a:xfrm>
            <a:off x="2459595" y="1780952"/>
            <a:ext cx="7269631" cy="3762597"/>
          </a:xfrm>
          <a:prstGeom prst="rect">
            <a:avLst/>
          </a:prstGeom>
        </p:spPr>
      </p:pic>
    </p:spTree>
    <p:extLst>
      <p:ext uri="{BB962C8B-B14F-4D97-AF65-F5344CB8AC3E}">
        <p14:creationId xmlns:p14="http://schemas.microsoft.com/office/powerpoint/2010/main" val="402976257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FFB1E-F8B4-BB0E-A0A2-C9D1E0983E9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B8B4C17-020C-C41C-135C-E21D86A8B5F0}"/>
              </a:ext>
            </a:extLst>
          </p:cNvPr>
          <p:cNvSpPr>
            <a:spLocks noGrp="1"/>
          </p:cNvSpPr>
          <p:nvPr>
            <p:ph type="title"/>
          </p:nvPr>
        </p:nvSpPr>
        <p:spPr>
          <a:xfrm>
            <a:off x="427868" y="138500"/>
            <a:ext cx="11333087" cy="739343"/>
          </a:xfrm>
        </p:spPr>
        <p:txBody>
          <a:bodyPr/>
          <a:lstStyle/>
          <a:p>
            <a:pPr algn="l" fontAlgn="base">
              <a:buNone/>
            </a:pPr>
            <a:r>
              <a:rPr lang="en-US" sz="4000" b="1">
                <a:solidFill>
                  <a:schemeClr val="tx1"/>
                </a:solidFill>
                <a:latin typeface="+mn-lt"/>
              </a:rPr>
              <a:t>For Loops</a:t>
            </a:r>
          </a:p>
        </p:txBody>
      </p:sp>
      <p:sp>
        <p:nvSpPr>
          <p:cNvPr id="4" name="TextBox 3">
            <a:extLst>
              <a:ext uri="{FF2B5EF4-FFF2-40B4-BE49-F238E27FC236}">
                <a16:creationId xmlns:a16="http://schemas.microsoft.com/office/drawing/2014/main" id="{1641A16A-5196-EC79-BDD4-B8A25F73A941}"/>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a:gradFill>
                <a:gsLst>
                  <a:gs pos="2917">
                    <a:schemeClr val="tx1"/>
                  </a:gs>
                  <a:gs pos="30000">
                    <a:schemeClr val="tx1"/>
                  </a:gs>
                </a:gsLst>
                <a:lin ang="5400000" scaled="0"/>
              </a:gradFill>
            </a:endParaRPr>
          </a:p>
        </p:txBody>
      </p:sp>
      <p:sp>
        <p:nvSpPr>
          <p:cNvPr id="8" name="Rectangle 3">
            <a:extLst>
              <a:ext uri="{FF2B5EF4-FFF2-40B4-BE49-F238E27FC236}">
                <a16:creationId xmlns:a16="http://schemas.microsoft.com/office/drawing/2014/main" id="{A41F855D-EDEC-5ED0-FA1C-A94C9ADDC6BC}"/>
              </a:ext>
            </a:extLst>
          </p:cNvPr>
          <p:cNvSpPr>
            <a:spLocks noGrp="1" noChangeArrowheads="1"/>
          </p:cNvSpPr>
          <p:nvPr>
            <p:ph type="body" sz="quarter" idx="10"/>
          </p:nvPr>
        </p:nvSpPr>
        <p:spPr bwMode="auto">
          <a:xfrm>
            <a:off x="427868" y="866728"/>
            <a:ext cx="10169403" cy="1883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l" fontAlgn="base">
              <a:spcBef>
                <a:spcPts val="1800"/>
              </a:spcBef>
              <a:spcAft>
                <a:spcPts val="1800"/>
              </a:spcAft>
            </a:pPr>
            <a:r>
              <a:rPr lang="en-US" sz="2400" b="0" i="0">
                <a:solidFill>
                  <a:schemeClr val="tx1"/>
                </a:solidFill>
                <a:effectLst/>
              </a:rPr>
              <a:t>A for loop is used for iterating over a sequence (that is either a range, a list, a tuple, a dictionary, a set, or a string) </a:t>
            </a:r>
          </a:p>
          <a:p>
            <a:pPr algn="l" fontAlgn="base">
              <a:spcBef>
                <a:spcPts val="1800"/>
              </a:spcBef>
              <a:spcAft>
                <a:spcPts val="1800"/>
              </a:spcAft>
            </a:pPr>
            <a:r>
              <a:rPr lang="en-US" sz="2400" b="0" i="0">
                <a:solidFill>
                  <a:schemeClr val="tx1"/>
                </a:solidFill>
                <a:effectLst/>
              </a:rPr>
              <a:t>The syntax of a for loop in Python is: </a:t>
            </a:r>
            <a:r>
              <a:rPr lang="en-US" sz="2400" b="0" i="0">
                <a:solidFill>
                  <a:srgbClr val="FF0000"/>
                </a:solidFill>
                <a:effectLst/>
              </a:rPr>
              <a:t>for </a:t>
            </a:r>
            <a:r>
              <a:rPr lang="en-US" sz="2400" b="0" i="0" err="1">
                <a:solidFill>
                  <a:srgbClr val="FF0000"/>
                </a:solidFill>
                <a:effectLst/>
              </a:rPr>
              <a:t>iterating_var</a:t>
            </a:r>
            <a:r>
              <a:rPr lang="en-US" sz="2400" b="0" i="0">
                <a:solidFill>
                  <a:srgbClr val="FF0000"/>
                </a:solidFill>
                <a:effectLst/>
              </a:rPr>
              <a:t> in sequence: statement(s) </a:t>
            </a:r>
          </a:p>
        </p:txBody>
      </p:sp>
      <p:sp>
        <p:nvSpPr>
          <p:cNvPr id="2" name="Rectangle 1">
            <a:extLst>
              <a:ext uri="{FF2B5EF4-FFF2-40B4-BE49-F238E27FC236}">
                <a16:creationId xmlns:a16="http://schemas.microsoft.com/office/drawing/2014/main" id="{BB108EEA-2C52-689A-F00E-64DD77178C01}"/>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626BF8E1-D7AD-A273-259B-7CBEFC42EA28}"/>
              </a:ext>
            </a:extLst>
          </p:cNvPr>
          <p:cNvSpPr txBox="1"/>
          <p:nvPr/>
        </p:nvSpPr>
        <p:spPr>
          <a:xfrm>
            <a:off x="427868" y="3042374"/>
            <a:ext cx="6767512" cy="3508653"/>
          </a:xfrm>
          <a:prstGeom prst="rect">
            <a:avLst/>
          </a:prstGeom>
          <a:noFill/>
        </p:spPr>
        <p:txBody>
          <a:bodyPr wrap="square">
            <a:spAutoFit/>
          </a:bodyPr>
          <a:lstStyle/>
          <a:p>
            <a:pPr algn="l" fontAlgn="base">
              <a:spcBef>
                <a:spcPts val="1800"/>
              </a:spcBef>
              <a:spcAft>
                <a:spcPts val="1800"/>
              </a:spcAft>
            </a:pPr>
            <a:r>
              <a:rPr lang="en-US" sz="2400" b="0" i="0">
                <a:solidFill>
                  <a:schemeClr val="tx1"/>
                </a:solidFill>
                <a:effectLst/>
              </a:rPr>
              <a:t>Here, the </a:t>
            </a:r>
            <a:r>
              <a:rPr lang="en-US" sz="2400" b="0" i="0" err="1">
                <a:solidFill>
                  <a:schemeClr val="tx1"/>
                </a:solidFill>
                <a:effectLst/>
              </a:rPr>
              <a:t>iterating_var</a:t>
            </a:r>
            <a:r>
              <a:rPr lang="en-US" sz="2400" b="0" i="0">
                <a:solidFill>
                  <a:schemeClr val="tx1"/>
                </a:solidFill>
                <a:effectLst/>
              </a:rPr>
              <a:t> can be either an </a:t>
            </a:r>
            <a:r>
              <a:rPr lang="en-US" sz="2400" b="0" i="0" err="1">
                <a:solidFill>
                  <a:schemeClr val="tx1"/>
                </a:solidFill>
                <a:effectLst/>
              </a:rPr>
              <a:t>iterable</a:t>
            </a:r>
            <a:r>
              <a:rPr lang="en-US" sz="2400" b="0" i="0">
                <a:solidFill>
                  <a:schemeClr val="tx1"/>
                </a:solidFill>
                <a:effectLst/>
              </a:rPr>
              <a:t> or a sequence item. If it is an index, we use the range() function instead of the sequence. Otherwise, we can mention the sequence. </a:t>
            </a:r>
          </a:p>
          <a:p>
            <a:pPr algn="l" fontAlgn="base">
              <a:spcBef>
                <a:spcPts val="1800"/>
              </a:spcBef>
              <a:spcAft>
                <a:spcPts val="1800"/>
              </a:spcAft>
            </a:pPr>
            <a:r>
              <a:rPr lang="en-US" sz="2400" b="0" i="0">
                <a:solidFill>
                  <a:schemeClr val="tx1"/>
                </a:solidFill>
                <a:effectLst/>
              </a:rPr>
              <a:t>For each item in sequence, the statements block will be executed until there are no item. After no items left in sequence the control will be transferred to code following the loop. </a:t>
            </a:r>
            <a:endParaRPr lang="en-IN" sz="2400">
              <a:solidFill>
                <a:schemeClr val="tx1"/>
              </a:solidFill>
            </a:endParaRPr>
          </a:p>
        </p:txBody>
      </p:sp>
      <p:pic>
        <p:nvPicPr>
          <p:cNvPr id="9" name="Picture 8">
            <a:extLst>
              <a:ext uri="{FF2B5EF4-FFF2-40B4-BE49-F238E27FC236}">
                <a16:creationId xmlns:a16="http://schemas.microsoft.com/office/drawing/2014/main" id="{DBCABB54-B3FC-2DE7-98D1-7F02B3F0C418}"/>
              </a:ext>
            </a:extLst>
          </p:cNvPr>
          <p:cNvPicPr>
            <a:picLocks noChangeAspect="1"/>
          </p:cNvPicPr>
          <p:nvPr/>
        </p:nvPicPr>
        <p:blipFill>
          <a:blip r:embed="rId2"/>
          <a:srcRect l="6653" t="1627" r="1925" b="1735"/>
          <a:stretch/>
        </p:blipFill>
        <p:spPr>
          <a:xfrm>
            <a:off x="7715250" y="2560637"/>
            <a:ext cx="4371975" cy="4124325"/>
          </a:xfrm>
          <a:prstGeom prst="rect">
            <a:avLst/>
          </a:prstGeom>
        </p:spPr>
      </p:pic>
    </p:spTree>
    <p:extLst>
      <p:ext uri="{BB962C8B-B14F-4D97-AF65-F5344CB8AC3E}">
        <p14:creationId xmlns:p14="http://schemas.microsoft.com/office/powerpoint/2010/main" val="3098865330"/>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__MICROSOFT_TRANSLATOR_CLM_SLIDEINFO" val="{&quot;Guid&quot;:&quot;251c84e5-43d0-4661-b6ab-65835d4fddd9&quot;,&quot;TimeStamp&quot;:&quot;2018-04-30T11:52:13.7442491-07:00&quot;}"/>
</p:tagLst>
</file>

<file path=ppt/theme/theme1.xml><?xml version="1.0" encoding="utf-8"?>
<a:theme xmlns:a="http://schemas.openxmlformats.org/drawingml/2006/main" name="2_Microsoft 365 PPT Template - 2018">
  <a:themeElements>
    <a:clrScheme name="Custom 4">
      <a:dk1>
        <a:srgbClr val="282828"/>
      </a:dk1>
      <a:lt1>
        <a:srgbClr val="FFFFFF"/>
      </a:lt1>
      <a:dk2>
        <a:srgbClr val="282828"/>
      </a:dk2>
      <a:lt2>
        <a:srgbClr val="FFFFFF"/>
      </a:lt2>
      <a:accent1>
        <a:srgbClr val="0078D4"/>
      </a:accent1>
      <a:accent2>
        <a:srgbClr val="002050"/>
      </a:accent2>
      <a:accent3>
        <a:srgbClr val="939393"/>
      </a:accent3>
      <a:accent4>
        <a:srgbClr val="00BCF2"/>
      </a:accent4>
      <a:accent5>
        <a:srgbClr val="6C6E6C"/>
      </a:accent5>
      <a:accent6>
        <a:srgbClr val="2E2F2E"/>
      </a:accent6>
      <a:hlink>
        <a:srgbClr val="0078D4"/>
      </a:hlink>
      <a:folHlink>
        <a:srgbClr val="0078D4"/>
      </a:folHlink>
    </a:clrScheme>
    <a:fontScheme name="Custom 25">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 365 PPT Template 2018_2" id="{01A7FB2A-7862-441E-89D5-C3EE05893CAC}" vid="{DEC62A46-47F5-4825-899D-4E8B117FF7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8">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426DBEE-2613-49F8-A414-B253EAD68E57}">
  <we:reference id="wa104381063" version="1.0.0.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3054D84420ED148B02D4908102C06EA" ma:contentTypeVersion="8" ma:contentTypeDescription="Create a new document." ma:contentTypeScope="" ma:versionID="0ca3bddc5dc35702316b0b7921461aff">
  <xsd:schema xmlns:xsd="http://www.w3.org/2001/XMLSchema" xmlns:xs="http://www.w3.org/2001/XMLSchema" xmlns:p="http://schemas.microsoft.com/office/2006/metadata/properties" xmlns:ns2="acb2c182-8be2-4932-b6c9-d665a7453e01" targetNamespace="http://schemas.microsoft.com/office/2006/metadata/properties" ma:root="true" ma:fieldsID="dcb29f4d708bd8fa04d4e771960f2c9b" ns2:_="">
    <xsd:import namespace="acb2c182-8be2-4932-b6c9-d665a7453e0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b2c182-8be2-4932-b6c9-d665a7453e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F8A837-F998-47CD-9E7B-790D0AEBBCB3}">
  <ds:schemaRefs>
    <ds:schemaRef ds:uri="acb2c182-8be2-4932-b6c9-d665a7453e0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9D2EEDE-ABA6-40AD-A849-4E2A0601D27A}">
  <ds:schemaRefs>
    <ds:schemaRef ds:uri="http://schemas.microsoft.com/sharepoint/v3/contenttype/forms"/>
  </ds:schemaRefs>
</ds:datastoreItem>
</file>

<file path=customXml/itemProps3.xml><?xml version="1.0" encoding="utf-8"?>
<ds:datastoreItem xmlns:ds="http://schemas.openxmlformats.org/officeDocument/2006/customXml" ds:itemID="{85BC901C-3836-42FF-960F-11F4BB6FBCAA}">
  <ds:schemaRefs>
    <ds:schemaRef ds:uri="acb2c182-8be2-4932-b6c9-d665a7453e0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14</Slides>
  <Notes>1</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2_Microsoft 365 PPT Template - 2018</vt:lpstr>
      <vt:lpstr>CS 1010: Introduction to Programming with Python Lec 06: Control Structures II (Loops)</vt:lpstr>
      <vt:lpstr>Today, we’ll cover</vt:lpstr>
      <vt:lpstr>What is a Loop and why is it important?  </vt:lpstr>
      <vt:lpstr>Why is it important</vt:lpstr>
      <vt:lpstr>Why is it important</vt:lpstr>
      <vt:lpstr>Type of Loops </vt:lpstr>
      <vt:lpstr>While Loop </vt:lpstr>
      <vt:lpstr>Example of While Loop </vt:lpstr>
      <vt:lpstr>For Loops</vt:lpstr>
      <vt:lpstr>Example of for Loop </vt:lpstr>
      <vt:lpstr>Nested Loops</vt:lpstr>
      <vt:lpstr>Example of Nested Loop </vt:lpstr>
      <vt:lpstr>Key Differences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3</cp:revision>
  <dcterms:modified xsi:type="dcterms:W3CDTF">2025-05-10T06:34:38Z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0x01010023054D84420ED148B02D4908102C06EA</vt:lpwstr>
  </property>
  <property fmtid="{D5CDD505-2E9C-101B-9397-08002B2CF9AE}" pid="3" name="DocVizPreviewMetadata_Count">
    <vt:i4>21</vt:i4>
  </property>
  <property fmtid="{D5CDD505-2E9C-101B-9397-08002B2CF9AE}" pid="4" name="First Published">
    <vt:filetime>2016-04-08T21:04:00Z</vt:filetime>
  </property>
  <property fmtid="{D5CDD505-2E9C-101B-9397-08002B2CF9AE}" pid="5" name="Order">
    <vt:r8>67300</vt:r8>
  </property>
  <property fmtid="{D5CDD505-2E9C-101B-9397-08002B2CF9AE}" pid="6" name="xd_ProgID">
    <vt:lpwstr/>
  </property>
  <property fmtid="{D5CDD505-2E9C-101B-9397-08002B2CF9AE}" pid="7" name="DocVizPreviewMetadata_0">
    <vt:lpwstr>300x371x1</vt:lpwstr>
  </property>
  <property fmtid="{D5CDD505-2E9C-101B-9397-08002B2CF9AE}" pid="8" name="TemplateUrl">
    <vt:lpwstr/>
  </property>
  <property fmtid="{D5CDD505-2E9C-101B-9397-08002B2CF9AE}" pid="9" name="_dlc_DocIdItemGuid">
    <vt:lpwstr>f9cf9980-59c4-4715-853c-d67d1fe5f5ec</vt:lpwstr>
  </property>
  <property fmtid="{D5CDD505-2E9C-101B-9397-08002B2CF9AE}" pid="10" name="_CopySource">
    <vt:lpwstr>https://microsoft.sharepoint.com/teams/ftccm/Staging/CM-455/F3_Initiate_Assessment_Meeting_Template.pptx</vt:lpwstr>
  </property>
  <property fmtid="{D5CDD505-2E9C-101B-9397-08002B2CF9AE}" pid="11" name="MSIP_Label_f42aa342-8706-4288-bd11-ebb85995028c_Enabled">
    <vt:lpwstr>True</vt:lpwstr>
  </property>
  <property fmtid="{D5CDD505-2E9C-101B-9397-08002B2CF9AE}" pid="12" name="MSIP_Label_f42aa342-8706-4288-bd11-ebb85995028c_SiteId">
    <vt:lpwstr>72f988bf-86f1-41af-91ab-2d7cd011db47</vt:lpwstr>
  </property>
  <property fmtid="{D5CDD505-2E9C-101B-9397-08002B2CF9AE}" pid="13" name="MSIP_Label_f42aa342-8706-4288-bd11-ebb85995028c_Ref">
    <vt:lpwstr>https://api.informationprotection.azure.com/api/72f988bf-86f1-41af-91ab-2d7cd011db47</vt:lpwstr>
  </property>
  <property fmtid="{D5CDD505-2E9C-101B-9397-08002B2CF9AE}" pid="14" name="MSIP_Label_f42aa342-8706-4288-bd11-ebb85995028c_SetBy">
    <vt:lpwstr>babrody@microsoft.com</vt:lpwstr>
  </property>
  <property fmtid="{D5CDD505-2E9C-101B-9397-08002B2CF9AE}" pid="15" name="MSIP_Label_f42aa342-8706-4288-bd11-ebb85995028c_SetDate">
    <vt:lpwstr>2017-05-29T11:15:09.7205326+02:00</vt:lpwstr>
  </property>
  <property fmtid="{D5CDD505-2E9C-101B-9397-08002B2CF9AE}" pid="16" name="MSIP_Label_f42aa342-8706-4288-bd11-ebb85995028c_Name">
    <vt:lpwstr>General</vt:lpwstr>
  </property>
  <property fmtid="{D5CDD505-2E9C-101B-9397-08002B2CF9AE}" pid="17" name="MSIP_Label_f42aa342-8706-4288-bd11-ebb85995028c_Application">
    <vt:lpwstr>Microsoft Azure Information Protection</vt:lpwstr>
  </property>
  <property fmtid="{D5CDD505-2E9C-101B-9397-08002B2CF9AE}" pid="18" name="MSIP_Label_f42aa342-8706-4288-bd11-ebb85995028c_Extended_MSFT_Method">
    <vt:lpwstr>Automatic</vt:lpwstr>
  </property>
  <property fmtid="{D5CDD505-2E9C-101B-9397-08002B2CF9AE}" pid="19" name="Sensitivity">
    <vt:lpwstr>General</vt:lpwstr>
  </property>
  <property fmtid="{D5CDD505-2E9C-101B-9397-08002B2CF9AE}" pid="20" name="xd_Signature">
    <vt:bool>false</vt:bool>
  </property>
  <property fmtid="{D5CDD505-2E9C-101B-9397-08002B2CF9AE}" pid="21" name="ComplianceAssetId">
    <vt:lpwstr/>
  </property>
</Properties>
</file>