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507" r:id="rId4"/>
  </p:sldMasterIdLst>
  <p:notesMasterIdLst>
    <p:notesMasterId r:id="rId23"/>
  </p:notesMasterIdLst>
  <p:handoutMasterIdLst>
    <p:handoutMasterId r:id="rId24"/>
  </p:handoutMasterIdLst>
  <p:sldIdLst>
    <p:sldId id="1520" r:id="rId5"/>
    <p:sldId id="5788" r:id="rId6"/>
    <p:sldId id="5825" r:id="rId7"/>
    <p:sldId id="5827" r:id="rId8"/>
    <p:sldId id="5836" r:id="rId9"/>
    <p:sldId id="5826" r:id="rId10"/>
    <p:sldId id="5828" r:id="rId11"/>
    <p:sldId id="5829" r:id="rId12"/>
    <p:sldId id="5830" r:id="rId13"/>
    <p:sldId id="5837" r:id="rId14"/>
    <p:sldId id="5838" r:id="rId15"/>
    <p:sldId id="5839" r:id="rId16"/>
    <p:sldId id="5840" r:id="rId17"/>
    <p:sldId id="5841" r:id="rId18"/>
    <p:sldId id="5842" r:id="rId19"/>
    <p:sldId id="5843" r:id="rId20"/>
    <p:sldId id="5844" r:id="rId21"/>
    <p:sldId id="5803" r:id="rId22"/>
  </p:sldIdLst>
  <p:sldSz cx="12188825" cy="6858000"/>
  <p:notesSz cx="6946900" cy="92075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p15:clr>
            <a:srgbClr val="A4A3A4"/>
          </p15:clr>
        </p15:guide>
        <p15:guide id="2" orient="horz" pos="4176">
          <p15:clr>
            <a:srgbClr val="A4A3A4"/>
          </p15:clr>
        </p15:guide>
        <p15:guide id="3" orient="horz" pos="912">
          <p15:clr>
            <a:srgbClr val="A4A3A4"/>
          </p15:clr>
        </p15:guide>
        <p15:guide id="4" orient="horz" pos="1185" userDrawn="1">
          <p15:clr>
            <a:srgbClr val="A4A3A4"/>
          </p15:clr>
        </p15:guide>
        <p15:guide id="5" orient="horz" pos="1968" userDrawn="1">
          <p15:clr>
            <a:srgbClr val="A4A3A4"/>
          </p15:clr>
        </p15:guide>
        <p15:guide id="6" orient="horz" pos="2723">
          <p15:clr>
            <a:srgbClr val="A4A3A4"/>
          </p15:clr>
        </p15:guide>
        <p15:guide id="7" orient="horz" pos="2159">
          <p15:clr>
            <a:srgbClr val="A4A3A4"/>
          </p15:clr>
        </p15:guide>
        <p15:guide id="8" orient="horz" pos="3863">
          <p15:clr>
            <a:srgbClr val="A4A3A4"/>
          </p15:clr>
        </p15:guide>
        <p15:guide id="9" orient="horz" pos="3566">
          <p15:clr>
            <a:srgbClr val="A4A3A4"/>
          </p15:clr>
        </p15:guide>
        <p15:guide id="10" pos="142" userDrawn="1">
          <p15:clr>
            <a:srgbClr val="A4A3A4"/>
          </p15:clr>
        </p15:guide>
        <p15:guide id="11" pos="1775" userDrawn="1">
          <p15:clr>
            <a:srgbClr val="A4A3A4"/>
          </p15:clr>
        </p15:guide>
        <p15:guide id="12" pos="7554">
          <p15:clr>
            <a:srgbClr val="A4A3A4"/>
          </p15:clr>
        </p15:guide>
        <p15:guide id="13" pos="328">
          <p15:clr>
            <a:srgbClr val="A4A3A4"/>
          </p15:clr>
        </p15:guide>
        <p15:guide id="14" pos="7353">
          <p15:clr>
            <a:srgbClr val="A4A3A4"/>
          </p15:clr>
        </p15:guide>
        <p15:guide id="15" pos="613">
          <p15:clr>
            <a:srgbClr val="A4A3A4"/>
          </p15:clr>
        </p15:guide>
        <p15:guide id="16" pos="7079" userDrawn="1">
          <p15:clr>
            <a:srgbClr val="A4A3A4"/>
          </p15:clr>
        </p15:guide>
        <p15:guide id="17" pos="3837">
          <p15:clr>
            <a:srgbClr val="A4A3A4"/>
          </p15:clr>
        </p15:guide>
        <p15:guide id="18" pos="6923" userDrawn="1">
          <p15:clr>
            <a:srgbClr val="A4A3A4"/>
          </p15:clr>
        </p15:guide>
        <p15:guide id="19" pos="37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00">
          <p15:clr>
            <a:srgbClr val="A4A3A4"/>
          </p15:clr>
        </p15:guide>
        <p15:guide id="4" pos="218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2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EE"/>
    <a:srgbClr val="00188F"/>
    <a:srgbClr val="0078D7"/>
    <a:srgbClr val="66FF66"/>
    <a:srgbClr val="D1A14D"/>
    <a:srgbClr val="000000"/>
    <a:srgbClr val="002050"/>
    <a:srgbClr val="00BCF2"/>
    <a:srgbClr val="D2D2D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8EA574-C256-108F-F706-B0BAB394EEAC}" v="28" dt="2025-05-26T07:52:24.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4660"/>
  </p:normalViewPr>
  <p:slideViewPr>
    <p:cSldViewPr snapToGrid="0">
      <p:cViewPr varScale="1">
        <p:scale>
          <a:sx n="80" d="100"/>
          <a:sy n="80" d="100"/>
        </p:scale>
        <p:origin x="725" y="58"/>
      </p:cViewPr>
      <p:guideLst>
        <p:guide orient="horz" pos="142"/>
        <p:guide orient="horz" pos="4176"/>
        <p:guide orient="horz" pos="912"/>
        <p:guide orient="horz" pos="1185"/>
        <p:guide orient="horz" pos="1968"/>
        <p:guide orient="horz" pos="2723"/>
        <p:guide orient="horz" pos="2159"/>
        <p:guide orient="horz" pos="3863"/>
        <p:guide orient="horz" pos="3566"/>
        <p:guide pos="142"/>
        <p:guide pos="1775"/>
        <p:guide pos="7554"/>
        <p:guide pos="328"/>
        <p:guide pos="7353"/>
        <p:guide pos="613"/>
        <p:guide pos="7079"/>
        <p:guide pos="3837"/>
        <p:guide pos="6923"/>
        <p:guide pos="3771"/>
      </p:guideLst>
    </p:cSldViewPr>
  </p:slideViewPr>
  <p:notesTextViewPr>
    <p:cViewPr>
      <p:scale>
        <a:sx n="1" d="1"/>
        <a:sy n="1" d="1"/>
      </p:scale>
      <p:origin x="0" y="0"/>
    </p:cViewPr>
  </p:notesTextViewPr>
  <p:notesViewPr>
    <p:cSldViewPr snapToGrid="0">
      <p:cViewPr>
        <p:scale>
          <a:sx n="1" d="2"/>
          <a:sy n="1" d="2"/>
        </p:scale>
        <p:origin x="3389" y="235"/>
      </p:cViewPr>
      <p:guideLst>
        <p:guide orient="horz" pos="2880"/>
        <p:guide pos="2160"/>
        <p:guide orient="horz" pos="2900"/>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r>
              <a:rPr lang="en-US"/>
              <a:t>Microsoft Office365</a:t>
            </a:r>
          </a:p>
        </p:txBody>
      </p:sp>
      <p:sp>
        <p:nvSpPr>
          <p:cNvPr id="7" name="Date Placeholder 6"/>
          <p:cNvSpPr>
            <a:spLocks noGrp="1"/>
          </p:cNvSpPr>
          <p:nvPr>
            <p:ph type="dt" sz="quarter" idx="1"/>
          </p:nvPr>
        </p:nvSpPr>
        <p:spPr>
          <a:xfrm>
            <a:off x="3934969" y="0"/>
            <a:ext cx="3010323" cy="460375"/>
          </a:xfrm>
          <a:prstGeom prst="rect">
            <a:avLst/>
          </a:prstGeom>
        </p:spPr>
        <p:txBody>
          <a:bodyPr vert="horz" lIns="92309" tIns="46154" rIns="92309" bIns="46154" rtlCol="0"/>
          <a:lstStyle>
            <a:lvl1pPr algn="r">
              <a:defRPr sz="1200"/>
            </a:lvl1pPr>
          </a:lstStyle>
          <a:p>
            <a:fld id="{251F107A-8057-4F22-A1FF-3511BB23F8C9}" type="datetime1">
              <a:rPr lang="en-US" smtClean="0"/>
              <a:t>5/26/2025</a:t>
            </a:fld>
            <a:endParaRPr lang="en-US"/>
          </a:p>
        </p:txBody>
      </p:sp>
      <p:sp>
        <p:nvSpPr>
          <p:cNvPr id="8" name="Footer Placeholder 7"/>
          <p:cNvSpPr>
            <a:spLocks noGrp="1"/>
          </p:cNvSpPr>
          <p:nvPr>
            <p:ph type="ftr" sz="quarter" idx="2"/>
          </p:nvPr>
        </p:nvSpPr>
        <p:spPr>
          <a:xfrm>
            <a:off x="0" y="8745526"/>
            <a:ext cx="5870131" cy="368734"/>
          </a:xfrm>
          <a:prstGeom prst="rect">
            <a:avLst/>
          </a:prstGeom>
        </p:spPr>
        <p:txBody>
          <a:bodyPr vert="horz" lIns="0" tIns="46154" rIns="92309" bIns="46154" rtlCol="0" anchor="b"/>
          <a:lstStyle>
            <a:lvl1pPr algn="l">
              <a:defRPr sz="1200"/>
            </a:lvl1pPr>
          </a:lstStyle>
          <a:p>
            <a:pPr marL="233977" defTabSz="922783"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3977" defTabSz="922783"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858552" y="8745527"/>
            <a:ext cx="1086740" cy="460375"/>
          </a:xfrm>
          <a:prstGeom prst="rect">
            <a:avLst/>
          </a:prstGeom>
        </p:spPr>
        <p:txBody>
          <a:bodyPr vert="horz" lIns="92309" tIns="46154" rIns="92309" bIns="46154" rtlCol="0" anchor="b"/>
          <a:lstStyle>
            <a:lvl1pPr algn="r">
              <a:defRPr sz="1200"/>
            </a:lvl1pPr>
          </a:lstStyle>
          <a:p>
            <a:fld id="{0EC9E9D6-92A0-482B-A603-C9BA7FFB8190}"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404813" y="690563"/>
            <a:ext cx="6137275" cy="3452812"/>
          </a:xfrm>
          <a:prstGeom prst="rect">
            <a:avLst/>
          </a:prstGeom>
          <a:noFill/>
          <a:ln w="12700">
            <a:solidFill>
              <a:prstClr val="black"/>
            </a:solidFill>
          </a:ln>
        </p:spPr>
        <p:txBody>
          <a:bodyPr vert="horz" lIns="92309" tIns="46154" rIns="92309" bIns="46154" rtlCol="0" anchor="ctr"/>
          <a:lstStyle/>
          <a:p>
            <a:endParaRPr lang="en-US"/>
          </a:p>
        </p:txBody>
      </p:sp>
      <p:sp>
        <p:nvSpPr>
          <p:cNvPr id="11" name="Date Placeholder 10"/>
          <p:cNvSpPr>
            <a:spLocks noGrp="1"/>
          </p:cNvSpPr>
          <p:nvPr>
            <p:ph type="dt" idx="1"/>
          </p:nvPr>
        </p:nvSpPr>
        <p:spPr>
          <a:xfrm>
            <a:off x="3934969" y="0"/>
            <a:ext cx="3010323" cy="460375"/>
          </a:xfrm>
          <a:prstGeom prst="rect">
            <a:avLst/>
          </a:prstGeom>
        </p:spPr>
        <p:txBody>
          <a:bodyPr vert="horz" lIns="92309" tIns="46154" rIns="92309" bIns="46154" rtlCol="0"/>
          <a:lstStyle>
            <a:lvl1pPr algn="r">
              <a:defRPr sz="1200"/>
            </a:lvl1pPr>
          </a:lstStyle>
          <a:p>
            <a:fld id="{294AE19A-A2AF-47A9-B802-3B5241AE8152}" type="datetime1">
              <a:rPr lang="en-US" smtClean="0"/>
              <a:t>5/26/2025</a:t>
            </a:fld>
            <a:endParaRPr lang="en-US"/>
          </a:p>
        </p:txBody>
      </p:sp>
      <p:sp>
        <p:nvSpPr>
          <p:cNvPr id="12" name="Notes Placeholder 11"/>
          <p:cNvSpPr>
            <a:spLocks noGrp="1"/>
          </p:cNvSpPr>
          <p:nvPr>
            <p:ph type="body" sz="quarter" idx="3"/>
          </p:nvPr>
        </p:nvSpPr>
        <p:spPr>
          <a:xfrm>
            <a:off x="694690" y="4373563"/>
            <a:ext cx="5557520" cy="4143375"/>
          </a:xfrm>
          <a:prstGeom prst="rect">
            <a:avLst/>
          </a:prstGeom>
        </p:spPr>
        <p:txBody>
          <a:bodyPr vert="horz" lIns="92309" tIns="46154" rIns="92309" bIns="461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85912" y="8745527"/>
            <a:ext cx="959380" cy="460375"/>
          </a:xfrm>
          <a:prstGeom prst="rect">
            <a:avLst/>
          </a:prstGeom>
        </p:spPr>
        <p:txBody>
          <a:bodyPr vert="horz" lIns="92309" tIns="46154" rIns="92309" bIns="46154" rtlCol="0" anchor="b"/>
          <a:lstStyle>
            <a:lvl1pPr algn="r">
              <a:defRPr sz="1200"/>
            </a:lvl1pPr>
          </a:lstStyle>
          <a:p>
            <a:fld id="{B4008EB6-D09E-4580-8CD6-DDB14511944F}" type="slidenum">
              <a:rPr lang="en-US" smtClean="0"/>
              <a:t>‹#›</a:t>
            </a:fld>
            <a:endParaRPr lang="en-US"/>
          </a:p>
        </p:txBody>
      </p:sp>
      <p:sp>
        <p:nvSpPr>
          <p:cNvPr id="14" name="Header Placeholder 5"/>
          <p:cNvSpPr>
            <a:spLocks noGrp="1"/>
          </p:cNvSpPr>
          <p:nvPr>
            <p:ph type="hdr" sz="quarter"/>
          </p:nvPr>
        </p:nvSpPr>
        <p:spPr>
          <a:xfrm>
            <a:off x="0" y="0"/>
            <a:ext cx="3010323" cy="460375"/>
          </a:xfrm>
          <a:prstGeom prst="rect">
            <a:avLst/>
          </a:prstGeom>
        </p:spPr>
        <p:txBody>
          <a:bodyPr vert="horz" lIns="92309" tIns="46154" rIns="92309" bIns="46154" rtlCol="0"/>
          <a:lstStyle>
            <a:lvl1pPr algn="l">
              <a:defRPr sz="1200"/>
            </a:lvl1pPr>
          </a:lstStyle>
          <a:p>
            <a:r>
              <a:rPr lang="en-US"/>
              <a:t>Microsoft Office365</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FE13E35-98FA-43E7-9827-24FFDECD3DCE}"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5/26/2025 12:48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467409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9432" y="3029995"/>
            <a:ext cx="9399112" cy="1793104"/>
          </a:xfrm>
          <a:noFill/>
        </p:spPr>
        <p:txBody>
          <a:bodyPr lIns="0" tIns="0" rIns="0" bIns="182880" anchor="b" anchorCtr="0"/>
          <a:lstStyle>
            <a:lvl1pPr>
              <a:defRPr sz="5293" strike="noStrike" spc="-147" baseline="0">
                <a:solidFill>
                  <a:srgbClr val="000000"/>
                </a:solidFill>
              </a:defRPr>
            </a:lvl1pPr>
          </a:lstStyle>
          <a:p>
            <a:r>
              <a:rPr lang="en-US" dirty="0"/>
              <a:t>Microsoft 365</a:t>
            </a:r>
            <a:br>
              <a:rPr lang="en-US" dirty="0"/>
            </a:br>
            <a:r>
              <a:rPr lang="en-US" dirty="0"/>
              <a:t>title or event name</a:t>
            </a:r>
          </a:p>
        </p:txBody>
      </p:sp>
      <p:sp>
        <p:nvSpPr>
          <p:cNvPr id="5" name="Text Placeholder 4"/>
          <p:cNvSpPr>
            <a:spLocks noGrp="1"/>
          </p:cNvSpPr>
          <p:nvPr>
            <p:ph type="body" sz="quarter" idx="12" hasCustomPrompt="1"/>
          </p:nvPr>
        </p:nvSpPr>
        <p:spPr>
          <a:xfrm>
            <a:off x="426315" y="4838790"/>
            <a:ext cx="9399112" cy="945435"/>
          </a:xfrm>
          <a:noFill/>
        </p:spPr>
        <p:txBody>
          <a:bodyPr lIns="0" tIns="0" rIns="0" bIns="0">
            <a:noAutofit/>
          </a:bodyPr>
          <a:lstStyle>
            <a:lvl1pPr marL="0" indent="0">
              <a:lnSpc>
                <a:spcPct val="100000"/>
              </a:lnSpc>
              <a:spcBef>
                <a:spcPts val="0"/>
              </a:spcBef>
              <a:buNone/>
              <a:defRPr sz="1568" spc="0" baseline="0">
                <a:solidFill>
                  <a:srgbClr val="000000"/>
                </a:solidFill>
                <a:latin typeface="+mn-lt"/>
              </a:defRPr>
            </a:lvl1pPr>
          </a:lstStyle>
          <a:p>
            <a:pPr lvl="0"/>
            <a:r>
              <a:rPr lang="en-US" dirty="0"/>
              <a:t>Author name</a:t>
            </a:r>
          </a:p>
          <a:p>
            <a:pPr lvl="0"/>
            <a:r>
              <a:rPr lang="en-US" dirty="0"/>
              <a:t>Date</a:t>
            </a:r>
          </a:p>
        </p:txBody>
      </p:sp>
      <p:pic>
        <p:nvPicPr>
          <p:cNvPr id="3" name="Picture 2">
            <a:extLst>
              <a:ext uri="{FF2B5EF4-FFF2-40B4-BE49-F238E27FC236}">
                <a16:creationId xmlns:a16="http://schemas.microsoft.com/office/drawing/2014/main" id="{2490396D-63B5-D6BB-D0A8-268BF1C49EDD}"/>
              </a:ext>
            </a:extLst>
          </p:cNvPr>
          <p:cNvPicPr>
            <a:picLocks noChangeAspect="1"/>
          </p:cNvPicPr>
          <p:nvPr userDrawn="1"/>
        </p:nvPicPr>
        <p:blipFill>
          <a:blip r:embed="rId2"/>
          <a:stretch>
            <a:fillRect/>
          </a:stretch>
        </p:blipFill>
        <p:spPr>
          <a:xfrm>
            <a:off x="426315" y="271672"/>
            <a:ext cx="2558425" cy="677549"/>
          </a:xfrm>
          <a:prstGeom prst="rect">
            <a:avLst/>
          </a:prstGeom>
        </p:spPr>
      </p:pic>
    </p:spTree>
    <p:extLst>
      <p:ext uri="{BB962C8B-B14F-4D97-AF65-F5344CB8AC3E}">
        <p14:creationId xmlns:p14="http://schemas.microsoft.com/office/powerpoint/2010/main" val="5604102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evice layout">
    <p:spTree>
      <p:nvGrpSpPr>
        <p:cNvPr id="1" name=""/>
        <p:cNvGrpSpPr/>
        <p:nvPr/>
      </p:nvGrpSpPr>
      <p:grpSpPr>
        <a:xfrm>
          <a:off x="0" y="0"/>
          <a:ext cx="0" cy="0"/>
          <a:chOff x="0" y="0"/>
          <a:chExt cx="0" cy="0"/>
        </a:xfrm>
      </p:grpSpPr>
      <p:sp>
        <p:nvSpPr>
          <p:cNvPr id="3" name="Online Image Placeholder 2">
            <a:extLst>
              <a:ext uri="{FF2B5EF4-FFF2-40B4-BE49-F238E27FC236}">
                <a16:creationId xmlns:a16="http://schemas.microsoft.com/office/drawing/2014/main" id="{562D5679-B66F-A244-9E94-0FFE5F1B6168}"/>
              </a:ext>
            </a:extLst>
          </p:cNvPr>
          <p:cNvSpPr>
            <a:spLocks noGrp="1"/>
          </p:cNvSpPr>
          <p:nvPr>
            <p:ph type="clipArt" sz="quarter" idx="11" hasCustomPrompt="1"/>
          </p:nvPr>
        </p:nvSpPr>
        <p:spPr>
          <a:xfrm>
            <a:off x="5980833" y="2145841"/>
            <a:ext cx="5778567" cy="3756460"/>
          </a:xfrm>
        </p:spPr>
        <p:txBody>
          <a:bodyPr anchor="ctr">
            <a:noAutofit/>
          </a:bodyPr>
          <a:lstStyle>
            <a:lvl1pPr algn="ctr">
              <a:defRPr sz="1960">
                <a:latin typeface="+mj-lt"/>
              </a:defRPr>
            </a:lvl1pPr>
          </a:lstStyle>
          <a:p>
            <a:r>
              <a:rPr lang="en-US" dirty="0"/>
              <a:t>Drop photo here</a:t>
            </a:r>
          </a:p>
        </p:txBody>
      </p:sp>
      <p:sp>
        <p:nvSpPr>
          <p:cNvPr id="4" name="Text Placeholder 3"/>
          <p:cNvSpPr>
            <a:spLocks noGrp="1"/>
          </p:cNvSpPr>
          <p:nvPr>
            <p:ph type="body" sz="quarter" idx="10" hasCustomPrompt="1"/>
          </p:nvPr>
        </p:nvSpPr>
        <p:spPr>
          <a:xfrm>
            <a:off x="426313" y="2145841"/>
            <a:ext cx="5136837" cy="2573509"/>
          </a:xfrm>
        </p:spPr>
        <p:txBody>
          <a:bodyPr wrap="square" lIns="0" tIns="0" rIns="0" bIns="0">
            <a:noAutofit/>
          </a:bodyPr>
          <a:lstStyle>
            <a:lvl1pPr marL="0" marR="0" indent="0" algn="l" defTabSz="914180" rtl="0" eaLnBrk="1" fontAlgn="auto" latinLnBrk="0" hangingPunct="1">
              <a:lnSpc>
                <a:spcPct val="90000"/>
              </a:lnSpc>
              <a:spcBef>
                <a:spcPts val="0"/>
              </a:spcBef>
              <a:spcAft>
                <a:spcPts val="2548"/>
              </a:spcAft>
              <a:buClrTx/>
              <a:buSzPct val="90000"/>
              <a:buFont typeface="Wingdings" panose="05000000000000000000" pitchFamily="2" charset="2"/>
              <a:buNone/>
              <a:tabLst/>
              <a:defRPr sz="2548" b="0" i="0">
                <a:solidFill>
                  <a:srgbClr val="000000"/>
                </a:solidFill>
                <a:latin typeface="+mn-lt"/>
              </a:defRPr>
            </a:lvl1pPr>
            <a:lvl2pPr marL="224051" marR="0" indent="0" algn="l" defTabSz="914180"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02" indent="0">
              <a:buNone/>
              <a:defRPr/>
            </a:lvl3pPr>
            <a:lvl4pPr marL="672153" indent="0">
              <a:buNone/>
              <a:defRPr/>
            </a:lvl4pPr>
            <a:lvl5pPr marL="896203" indent="0">
              <a:buNone/>
              <a:defRPr/>
            </a:lvl5pPr>
          </a:lstStyle>
          <a:p>
            <a:pPr lvl="0"/>
            <a:r>
              <a:rPr lang="pt-BR" dirty="0"/>
              <a:t>Subhead Segoe UI 26pt</a:t>
            </a:r>
          </a:p>
          <a:p>
            <a:pPr lvl="0"/>
            <a:r>
              <a:rPr lang="pt-BR" dirty="0"/>
              <a:t>Subhead Segoe UI 26pt</a:t>
            </a:r>
          </a:p>
          <a:p>
            <a:pPr lvl="0"/>
            <a:r>
              <a:rPr lang="pt-BR" dirty="0"/>
              <a:t>Subhead Segoe UI 26pt</a:t>
            </a:r>
          </a:p>
        </p:txBody>
      </p:sp>
      <p:sp>
        <p:nvSpPr>
          <p:cNvPr id="6" name="Title Placeholder 1">
            <a:extLst>
              <a:ext uri="{FF2B5EF4-FFF2-40B4-BE49-F238E27FC236}">
                <a16:creationId xmlns:a16="http://schemas.microsoft.com/office/drawing/2014/main" id="{E60CBD1C-0AFE-4EB9-94D7-943981FE05EE}"/>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dirty="0"/>
              <a:t>Device layout</a:t>
            </a:r>
          </a:p>
        </p:txBody>
      </p:sp>
    </p:spTree>
    <p:extLst>
      <p:ext uri="{BB962C8B-B14F-4D97-AF65-F5344CB8AC3E}">
        <p14:creationId xmlns:p14="http://schemas.microsoft.com/office/powerpoint/2010/main" val="2761488243"/>
      </p:ext>
    </p:extLst>
  </p:cSld>
  <p:clrMapOvr>
    <a:masterClrMapping/>
  </p:clrMapOvr>
  <p:transition>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aphic layout: three columns graphic and text">
    <p:spTree>
      <p:nvGrpSpPr>
        <p:cNvPr id="1" name=""/>
        <p:cNvGrpSpPr/>
        <p:nvPr/>
      </p:nvGrpSpPr>
      <p:grpSpPr>
        <a:xfrm>
          <a:off x="0" y="0"/>
          <a:ext cx="0" cy="0"/>
          <a:chOff x="0" y="0"/>
          <a:chExt cx="0" cy="0"/>
        </a:xfrm>
      </p:grpSpPr>
      <p:sp>
        <p:nvSpPr>
          <p:cNvPr id="3" name="Rectangle 2"/>
          <p:cNvSpPr/>
          <p:nvPr/>
        </p:nvSpPr>
        <p:spPr bwMode="auto">
          <a:xfrm>
            <a:off x="426314" y="1599723"/>
            <a:ext cx="3631442"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Content Placeholder 15"/>
          <p:cNvSpPr>
            <a:spLocks noGrp="1"/>
          </p:cNvSpPr>
          <p:nvPr>
            <p:ph sz="quarter" idx="17" hasCustomPrompt="1"/>
          </p:nvPr>
        </p:nvSpPr>
        <p:spPr>
          <a:xfrm>
            <a:off x="896985" y="1958468"/>
            <a:ext cx="2697909" cy="2411476"/>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6" name="Rectangle 5"/>
          <p:cNvSpPr/>
          <p:nvPr/>
        </p:nvSpPr>
        <p:spPr bwMode="auto">
          <a:xfrm>
            <a:off x="4280248" y="1599723"/>
            <a:ext cx="3622109"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8124849" y="1599723"/>
            <a:ext cx="3634552" cy="312896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Content Placeholder 15"/>
          <p:cNvSpPr>
            <a:spLocks noGrp="1"/>
          </p:cNvSpPr>
          <p:nvPr>
            <p:ph sz="quarter" idx="18" hasCustomPrompt="1"/>
          </p:nvPr>
        </p:nvSpPr>
        <p:spPr>
          <a:xfrm>
            <a:off x="4745458" y="1958468"/>
            <a:ext cx="2697909" cy="2411476"/>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18" name="Content Placeholder 15"/>
          <p:cNvSpPr>
            <a:spLocks noGrp="1"/>
          </p:cNvSpPr>
          <p:nvPr>
            <p:ph sz="quarter" idx="19" hasCustomPrompt="1"/>
          </p:nvPr>
        </p:nvSpPr>
        <p:spPr>
          <a:xfrm>
            <a:off x="8596251" y="1958468"/>
            <a:ext cx="2697909" cy="2411476"/>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12" name="Title Placeholder 1">
            <a:extLst>
              <a:ext uri="{FF2B5EF4-FFF2-40B4-BE49-F238E27FC236}">
                <a16:creationId xmlns:a16="http://schemas.microsoft.com/office/drawing/2014/main" id="{FC74E6E5-9DAD-4A14-9C20-D9F9150874FE}"/>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dirty="0"/>
              <a:t>Graphic layout: three columns graphic and text</a:t>
            </a:r>
          </a:p>
        </p:txBody>
      </p:sp>
      <p:sp>
        <p:nvSpPr>
          <p:cNvPr id="13" name="Text Placeholder 4">
            <a:extLst>
              <a:ext uri="{FF2B5EF4-FFF2-40B4-BE49-F238E27FC236}">
                <a16:creationId xmlns:a16="http://schemas.microsoft.com/office/drawing/2014/main" id="{FB052D15-67DF-4845-863F-FEC853640A9E}"/>
              </a:ext>
            </a:extLst>
          </p:cNvPr>
          <p:cNvSpPr>
            <a:spLocks noGrp="1"/>
          </p:cNvSpPr>
          <p:nvPr>
            <p:ph type="body" sz="quarter" idx="11" hasCustomPrompt="1"/>
          </p:nvPr>
        </p:nvSpPr>
        <p:spPr>
          <a:xfrm>
            <a:off x="426314" y="4927922"/>
            <a:ext cx="3626714"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4" name="Text Placeholder 4">
            <a:extLst>
              <a:ext uri="{FF2B5EF4-FFF2-40B4-BE49-F238E27FC236}">
                <a16:creationId xmlns:a16="http://schemas.microsoft.com/office/drawing/2014/main" id="{A5ECD4C7-D870-4003-9FA8-85EBBED87940}"/>
              </a:ext>
            </a:extLst>
          </p:cNvPr>
          <p:cNvSpPr>
            <a:spLocks noGrp="1"/>
          </p:cNvSpPr>
          <p:nvPr>
            <p:ph type="body" sz="quarter" idx="12" hasCustomPrompt="1"/>
          </p:nvPr>
        </p:nvSpPr>
        <p:spPr>
          <a:xfrm>
            <a:off x="4280247" y="4927922"/>
            <a:ext cx="3622108"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5" name="Text Placeholder 4">
            <a:extLst>
              <a:ext uri="{FF2B5EF4-FFF2-40B4-BE49-F238E27FC236}">
                <a16:creationId xmlns:a16="http://schemas.microsoft.com/office/drawing/2014/main" id="{AA9BECBA-B2CC-4EE6-B54E-9ADB03EB2595}"/>
              </a:ext>
            </a:extLst>
          </p:cNvPr>
          <p:cNvSpPr>
            <a:spLocks noGrp="1"/>
          </p:cNvSpPr>
          <p:nvPr>
            <p:ph type="body" sz="quarter" idx="13" hasCustomPrompt="1"/>
          </p:nvPr>
        </p:nvSpPr>
        <p:spPr>
          <a:xfrm>
            <a:off x="8124847" y="4927922"/>
            <a:ext cx="3634555"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bold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Tree>
    <p:extLst>
      <p:ext uri="{BB962C8B-B14F-4D97-AF65-F5344CB8AC3E}">
        <p14:creationId xmlns:p14="http://schemas.microsoft.com/office/powerpoint/2010/main" val="3678015894"/>
      </p:ext>
    </p:extLst>
  </p:cSld>
  <p:clrMapOvr>
    <a:masterClrMapping/>
  </p:clrMapOvr>
  <p:transition>
    <p:fad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aphic layout: four columns graphic and tex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594C393-E06E-3A4C-A658-2526A14DA5A1}"/>
              </a:ext>
            </a:extLst>
          </p:cNvPr>
          <p:cNvSpPr/>
          <p:nvPr/>
        </p:nvSpPr>
        <p:spPr bwMode="auto">
          <a:xfrm>
            <a:off x="9106674"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a:extLst>
              <a:ext uri="{FF2B5EF4-FFF2-40B4-BE49-F238E27FC236}">
                <a16:creationId xmlns:a16="http://schemas.microsoft.com/office/drawing/2014/main" id="{A011C51E-94BA-C44D-ABF4-E87C4124DAF0}"/>
              </a:ext>
            </a:extLst>
          </p:cNvPr>
          <p:cNvSpPr/>
          <p:nvPr/>
        </p:nvSpPr>
        <p:spPr bwMode="auto">
          <a:xfrm>
            <a:off x="6213221"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a:extLst>
              <a:ext uri="{FF2B5EF4-FFF2-40B4-BE49-F238E27FC236}">
                <a16:creationId xmlns:a16="http://schemas.microsoft.com/office/drawing/2014/main" id="{E6DDB665-2DD7-AE40-9862-C6E8E22E9215}"/>
              </a:ext>
            </a:extLst>
          </p:cNvPr>
          <p:cNvSpPr/>
          <p:nvPr/>
        </p:nvSpPr>
        <p:spPr bwMode="auto">
          <a:xfrm>
            <a:off x="3319768"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a:extLst>
              <a:ext uri="{FF2B5EF4-FFF2-40B4-BE49-F238E27FC236}">
                <a16:creationId xmlns:a16="http://schemas.microsoft.com/office/drawing/2014/main" id="{4CD677DE-AA2C-984C-BAE1-54D5F0B518CE}"/>
              </a:ext>
            </a:extLst>
          </p:cNvPr>
          <p:cNvSpPr/>
          <p:nvPr/>
        </p:nvSpPr>
        <p:spPr bwMode="auto">
          <a:xfrm>
            <a:off x="426314" y="1590385"/>
            <a:ext cx="2652726" cy="3128965"/>
          </a:xfrm>
          <a:prstGeom prst="rect">
            <a:avLst/>
          </a:prstGeom>
          <a:solidFill>
            <a:schemeClr val="bg2"/>
          </a:solidFill>
          <a:ln>
            <a:noFill/>
            <a:headEnd type="none" w="med" len="med"/>
            <a:tailEnd type="none" w="med" len="med"/>
          </a:ln>
          <a:effectLst>
            <a:outerShdw blurRad="76200" algn="ctr" rotWithShape="0">
              <a:schemeClr val="bg2">
                <a:lumMod val="50000"/>
                <a:alpha val="80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0347712A-15EB-884C-BF95-7C690BA77817}"/>
              </a:ext>
            </a:extLst>
          </p:cNvPr>
          <p:cNvSpPr>
            <a:spLocks noGrp="1"/>
          </p:cNvSpPr>
          <p:nvPr>
            <p:ph type="title" hasCustomPrompt="1"/>
          </p:nvPr>
        </p:nvSpPr>
        <p:spPr>
          <a:xfrm>
            <a:off x="426313" y="435824"/>
            <a:ext cx="11333087" cy="744014"/>
          </a:xfrm>
        </p:spPr>
        <p:txBody>
          <a:bodyPr/>
          <a:lstStyle>
            <a:lvl1pPr>
              <a:defRPr/>
            </a:lvl1pPr>
          </a:lstStyle>
          <a:p>
            <a:r>
              <a:rPr lang="en-US" dirty="0"/>
              <a:t>Graphic layout: four columns graphic and text</a:t>
            </a:r>
          </a:p>
        </p:txBody>
      </p:sp>
      <p:sp>
        <p:nvSpPr>
          <p:cNvPr id="4" name="Content Placeholder 15">
            <a:extLst>
              <a:ext uri="{FF2B5EF4-FFF2-40B4-BE49-F238E27FC236}">
                <a16:creationId xmlns:a16="http://schemas.microsoft.com/office/drawing/2014/main" id="{F580A529-D3A8-5643-80BA-3E2BE1AA8D57}"/>
              </a:ext>
            </a:extLst>
          </p:cNvPr>
          <p:cNvSpPr>
            <a:spLocks noGrp="1"/>
          </p:cNvSpPr>
          <p:nvPr>
            <p:ph sz="quarter" idx="17" hasCustomPrompt="1"/>
          </p:nvPr>
        </p:nvSpPr>
        <p:spPr>
          <a:xfrm>
            <a:off x="966499" y="2135537"/>
            <a:ext cx="1572357" cy="2038660"/>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7" name="Content Placeholder 15">
            <a:extLst>
              <a:ext uri="{FF2B5EF4-FFF2-40B4-BE49-F238E27FC236}">
                <a16:creationId xmlns:a16="http://schemas.microsoft.com/office/drawing/2014/main" id="{1F6D7A4B-5FFE-2741-8477-E0CAA019B079}"/>
              </a:ext>
            </a:extLst>
          </p:cNvPr>
          <p:cNvSpPr>
            <a:spLocks noGrp="1"/>
          </p:cNvSpPr>
          <p:nvPr>
            <p:ph sz="quarter" idx="18" hasCustomPrompt="1"/>
          </p:nvPr>
        </p:nvSpPr>
        <p:spPr>
          <a:xfrm>
            <a:off x="3848257" y="2135537"/>
            <a:ext cx="1595748" cy="2038660"/>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9" name="Text Placeholder 4">
            <a:extLst>
              <a:ext uri="{FF2B5EF4-FFF2-40B4-BE49-F238E27FC236}">
                <a16:creationId xmlns:a16="http://schemas.microsoft.com/office/drawing/2014/main" id="{07CF99F6-2487-AC48-8A09-B34B72BD5FE9}"/>
              </a:ext>
            </a:extLst>
          </p:cNvPr>
          <p:cNvSpPr>
            <a:spLocks noGrp="1"/>
          </p:cNvSpPr>
          <p:nvPr>
            <p:ph type="body" sz="quarter" idx="11" hasCustomPrompt="1"/>
          </p:nvPr>
        </p:nvSpPr>
        <p:spPr>
          <a:xfrm>
            <a:off x="426314" y="4927922"/>
            <a:ext cx="2652726"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quam id eat ape </a:t>
            </a:r>
            <a:r>
              <a:rPr lang="en-US" dirty="0" err="1"/>
              <a:t>est</a:t>
            </a:r>
            <a:r>
              <a:rPr lang="en-US" dirty="0"/>
              <a:t>, qui </a:t>
            </a:r>
            <a:r>
              <a:rPr lang="en-US" dirty="0" err="1"/>
              <a:t>sinc</a:t>
            </a:r>
            <a:r>
              <a:rPr lang="en-US" dirty="0"/>
              <a:t>.</a:t>
            </a:r>
          </a:p>
        </p:txBody>
      </p:sp>
      <p:sp>
        <p:nvSpPr>
          <p:cNvPr id="10" name="Text Placeholder 4">
            <a:extLst>
              <a:ext uri="{FF2B5EF4-FFF2-40B4-BE49-F238E27FC236}">
                <a16:creationId xmlns:a16="http://schemas.microsoft.com/office/drawing/2014/main" id="{7F7B5F75-90C0-F44E-9322-8FF1108BD340}"/>
              </a:ext>
            </a:extLst>
          </p:cNvPr>
          <p:cNvSpPr>
            <a:spLocks noGrp="1"/>
          </p:cNvSpPr>
          <p:nvPr>
            <p:ph type="body" sz="quarter" idx="12" hasCustomPrompt="1"/>
          </p:nvPr>
        </p:nvSpPr>
        <p:spPr>
          <a:xfrm>
            <a:off x="3319768" y="4927922"/>
            <a:ext cx="2652726"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quam id eat ape </a:t>
            </a:r>
            <a:r>
              <a:rPr lang="en-US" dirty="0" err="1"/>
              <a:t>est</a:t>
            </a:r>
            <a:r>
              <a:rPr lang="en-US" dirty="0"/>
              <a:t>, qui </a:t>
            </a:r>
            <a:r>
              <a:rPr lang="en-US" dirty="0" err="1"/>
              <a:t>sinc</a:t>
            </a:r>
            <a:r>
              <a:rPr lang="en-US" dirty="0"/>
              <a:t>.</a:t>
            </a:r>
          </a:p>
        </p:txBody>
      </p:sp>
      <p:sp>
        <p:nvSpPr>
          <p:cNvPr id="11" name="Text Placeholder 4">
            <a:extLst>
              <a:ext uri="{FF2B5EF4-FFF2-40B4-BE49-F238E27FC236}">
                <a16:creationId xmlns:a16="http://schemas.microsoft.com/office/drawing/2014/main" id="{6E444E9C-8096-FE42-BE2A-094180C61109}"/>
              </a:ext>
            </a:extLst>
          </p:cNvPr>
          <p:cNvSpPr>
            <a:spLocks noGrp="1"/>
          </p:cNvSpPr>
          <p:nvPr>
            <p:ph type="body" sz="quarter" idx="13" hasCustomPrompt="1"/>
          </p:nvPr>
        </p:nvSpPr>
        <p:spPr>
          <a:xfrm>
            <a:off x="6213221" y="4927922"/>
            <a:ext cx="2652726"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bold 16</a:t>
            </a:r>
          </a:p>
          <a:p>
            <a:pPr lvl="1"/>
            <a:r>
              <a:rPr lang="en-US" dirty="0"/>
              <a:t>Body copy Segoe Regular 16. </a:t>
            </a:r>
            <a:r>
              <a:rPr lang="en-US" dirty="0" err="1"/>
              <a:t>Cavorest</a:t>
            </a:r>
            <a:r>
              <a:rPr lang="en-US" dirty="0"/>
              <a:t> a </a:t>
            </a:r>
            <a:r>
              <a:rPr lang="en-US" dirty="0" err="1"/>
              <a:t>aut</a:t>
            </a:r>
            <a:r>
              <a:rPr lang="en-US" dirty="0"/>
              <a:t> arum quam id eat ape </a:t>
            </a:r>
            <a:r>
              <a:rPr lang="en-US" dirty="0" err="1"/>
              <a:t>est</a:t>
            </a:r>
            <a:r>
              <a:rPr lang="en-US" dirty="0"/>
              <a:t>, qui </a:t>
            </a:r>
            <a:r>
              <a:rPr lang="en-US" dirty="0" err="1"/>
              <a:t>sinc</a:t>
            </a:r>
            <a:r>
              <a:rPr lang="en-US" dirty="0"/>
              <a:t>.</a:t>
            </a:r>
          </a:p>
        </p:txBody>
      </p:sp>
      <p:sp>
        <p:nvSpPr>
          <p:cNvPr id="13" name="Content Placeholder 15">
            <a:extLst>
              <a:ext uri="{FF2B5EF4-FFF2-40B4-BE49-F238E27FC236}">
                <a16:creationId xmlns:a16="http://schemas.microsoft.com/office/drawing/2014/main" id="{30602BFF-4B8C-D046-AD65-47970BC89DF5}"/>
              </a:ext>
            </a:extLst>
          </p:cNvPr>
          <p:cNvSpPr>
            <a:spLocks noGrp="1"/>
          </p:cNvSpPr>
          <p:nvPr>
            <p:ph sz="quarter" idx="19" hasCustomPrompt="1"/>
          </p:nvPr>
        </p:nvSpPr>
        <p:spPr>
          <a:xfrm>
            <a:off x="6741710" y="2135537"/>
            <a:ext cx="1595748" cy="2038660"/>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14" name="Content Placeholder 15">
            <a:extLst>
              <a:ext uri="{FF2B5EF4-FFF2-40B4-BE49-F238E27FC236}">
                <a16:creationId xmlns:a16="http://schemas.microsoft.com/office/drawing/2014/main" id="{88A8CB35-A244-544E-8BAE-53CB85074FBB}"/>
              </a:ext>
            </a:extLst>
          </p:cNvPr>
          <p:cNvSpPr>
            <a:spLocks noGrp="1"/>
          </p:cNvSpPr>
          <p:nvPr>
            <p:ph sz="quarter" idx="20" hasCustomPrompt="1"/>
          </p:nvPr>
        </p:nvSpPr>
        <p:spPr>
          <a:xfrm>
            <a:off x="9635163" y="2135537"/>
            <a:ext cx="1595748" cy="2038660"/>
          </a:xfrm>
        </p:spPr>
        <p:txBody>
          <a:bodyPr anchor="ctr">
            <a:noAutofit/>
          </a:bodyPr>
          <a:lstStyle>
            <a:lvl1pPr marL="0" indent="0" algn="ctr">
              <a:buNone/>
              <a:defRPr sz="1960">
                <a:solidFill>
                  <a:schemeClr val="tx2"/>
                </a:solidFill>
                <a:latin typeface="+mj-lt"/>
              </a:defRPr>
            </a:lvl1pPr>
          </a:lstStyle>
          <a:p>
            <a:pPr lvl="0"/>
            <a:r>
              <a:rPr lang="en-US" dirty="0"/>
              <a:t> </a:t>
            </a:r>
          </a:p>
        </p:txBody>
      </p:sp>
      <p:sp>
        <p:nvSpPr>
          <p:cNvPr id="15" name="Text Placeholder 4">
            <a:extLst>
              <a:ext uri="{FF2B5EF4-FFF2-40B4-BE49-F238E27FC236}">
                <a16:creationId xmlns:a16="http://schemas.microsoft.com/office/drawing/2014/main" id="{D8D35D15-66F4-4840-BA72-4B7AB5A24EFD}"/>
              </a:ext>
            </a:extLst>
          </p:cNvPr>
          <p:cNvSpPr>
            <a:spLocks noGrp="1"/>
          </p:cNvSpPr>
          <p:nvPr>
            <p:ph type="body" sz="quarter" idx="21" hasCustomPrompt="1"/>
          </p:nvPr>
        </p:nvSpPr>
        <p:spPr>
          <a:xfrm>
            <a:off x="9106674" y="4927922"/>
            <a:ext cx="2652726"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bold 16</a:t>
            </a:r>
          </a:p>
          <a:p>
            <a:pPr lvl="1"/>
            <a:r>
              <a:rPr lang="en-US" dirty="0"/>
              <a:t>Body copy Segoe Regular 16. </a:t>
            </a:r>
            <a:r>
              <a:rPr lang="en-US" dirty="0" err="1"/>
              <a:t>Cavorest</a:t>
            </a:r>
            <a:r>
              <a:rPr lang="en-US" dirty="0"/>
              <a:t> a </a:t>
            </a:r>
            <a:r>
              <a:rPr lang="en-US" dirty="0" err="1"/>
              <a:t>aut</a:t>
            </a:r>
            <a:r>
              <a:rPr lang="en-US" dirty="0"/>
              <a:t> arum quam id eat ape </a:t>
            </a:r>
            <a:r>
              <a:rPr lang="en-US" dirty="0" err="1"/>
              <a:t>est</a:t>
            </a:r>
            <a:r>
              <a:rPr lang="en-US" dirty="0"/>
              <a:t>, qui </a:t>
            </a:r>
            <a:r>
              <a:rPr lang="en-US" dirty="0" err="1"/>
              <a:t>sinc</a:t>
            </a:r>
            <a:r>
              <a:rPr lang="en-US" dirty="0"/>
              <a:t>.</a:t>
            </a:r>
          </a:p>
        </p:txBody>
      </p:sp>
    </p:spTree>
    <p:extLst>
      <p:ext uri="{BB962C8B-B14F-4D97-AF65-F5344CB8AC3E}">
        <p14:creationId xmlns:p14="http://schemas.microsoft.com/office/powerpoint/2010/main" val="997690665"/>
      </p:ext>
    </p:extLst>
  </p:cSld>
  <p:clrMapOvr>
    <a:masterClrMapping/>
  </p:clrMapOvr>
  <p:transition>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4" name="Table Placeholder 3"/>
          <p:cNvSpPr>
            <a:spLocks noGrp="1"/>
          </p:cNvSpPr>
          <p:nvPr>
            <p:ph type="tbl" sz="quarter" idx="10"/>
          </p:nvPr>
        </p:nvSpPr>
        <p:spPr>
          <a:xfrm>
            <a:off x="426313" y="2135536"/>
            <a:ext cx="11333087" cy="4288197"/>
          </a:xfrm>
        </p:spPr>
        <p:txBody>
          <a:bodyPr bIns="1737360" anchor="ctr">
            <a:noAutofit/>
          </a:bodyPr>
          <a:lstStyle>
            <a:lvl1pPr algn="ctr">
              <a:defRPr sz="1960">
                <a:solidFill>
                  <a:srgbClr val="000000"/>
                </a:solidFill>
                <a:latin typeface="+mj-lt"/>
              </a:defRPr>
            </a:lvl1pPr>
          </a:lstStyle>
          <a:p>
            <a:r>
              <a:rPr lang="en-US"/>
              <a:t>Click icon to add table</a:t>
            </a:r>
            <a:endParaRPr lang="en-US" dirty="0"/>
          </a:p>
        </p:txBody>
      </p:sp>
      <p:sp>
        <p:nvSpPr>
          <p:cNvPr id="5" name="Title Placeholder 1">
            <a:extLst>
              <a:ext uri="{FF2B5EF4-FFF2-40B4-BE49-F238E27FC236}">
                <a16:creationId xmlns:a16="http://schemas.microsoft.com/office/drawing/2014/main" id="{4F997AC3-87B6-4E0B-88C2-A05069E413C4}"/>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dirty="0"/>
              <a:t>Table layout</a:t>
            </a:r>
          </a:p>
        </p:txBody>
      </p:sp>
    </p:spTree>
    <p:extLst>
      <p:ext uri="{BB962C8B-B14F-4D97-AF65-F5344CB8AC3E}">
        <p14:creationId xmlns:p14="http://schemas.microsoft.com/office/powerpoint/2010/main" val="735820386"/>
      </p:ext>
    </p:extLst>
  </p:cSld>
  <p:clrMapOvr>
    <a:masterClrMapping/>
  </p:clrMapOvr>
  <p:transition>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title white">
    <p:spTree>
      <p:nvGrpSpPr>
        <p:cNvPr id="1" name=""/>
        <p:cNvGrpSpPr/>
        <p:nvPr/>
      </p:nvGrpSpPr>
      <p:grpSpPr>
        <a:xfrm>
          <a:off x="0" y="0"/>
          <a:ext cx="0" cy="0"/>
          <a:chOff x="0" y="0"/>
          <a:chExt cx="0" cy="0"/>
        </a:xfrm>
      </p:grpSpPr>
      <p:sp>
        <p:nvSpPr>
          <p:cNvPr id="36" name="Title 35"/>
          <p:cNvSpPr>
            <a:spLocks noGrp="1"/>
          </p:cNvSpPr>
          <p:nvPr>
            <p:ph type="title" hasCustomPrompt="1"/>
          </p:nvPr>
        </p:nvSpPr>
        <p:spPr>
          <a:xfrm>
            <a:off x="426314" y="1184319"/>
            <a:ext cx="7476041" cy="3535032"/>
          </a:xfrm>
          <a:noFill/>
        </p:spPr>
        <p:txBody>
          <a:bodyPr vert="horz" wrap="square" lIns="0" tIns="0" rIns="0" bIns="0" rtlCol="0" anchor="t" anchorCtr="0">
            <a:noAutofit/>
          </a:bodyPr>
          <a:lstStyle>
            <a:lvl1pPr>
              <a:lnSpc>
                <a:spcPct val="90000"/>
              </a:lnSpc>
              <a:defRPr lang="en-US" sz="5293" spc="-147" dirty="0">
                <a:solidFill>
                  <a:srgbClr val="000000"/>
                </a:solidFill>
              </a:defRPr>
            </a:lvl1pPr>
          </a:lstStyle>
          <a:p>
            <a:pPr marL="0" lvl="0">
              <a:lnSpc>
                <a:spcPts val="5489"/>
              </a:lnSpc>
            </a:pPr>
            <a:r>
              <a:rPr lang="en-US" dirty="0"/>
              <a:t>Section title</a:t>
            </a:r>
          </a:p>
        </p:txBody>
      </p:sp>
    </p:spTree>
    <p:extLst>
      <p:ext uri="{BB962C8B-B14F-4D97-AF65-F5344CB8AC3E}">
        <p14:creationId xmlns:p14="http://schemas.microsoft.com/office/powerpoint/2010/main" val="3303448536"/>
      </p:ext>
    </p:extLst>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title blue">
    <p:bg>
      <p:bgPr>
        <a:solidFill>
          <a:srgbClr val="0278D4"/>
        </a:solidFill>
        <a:effectLst/>
      </p:bgPr>
    </p:bg>
    <p:spTree>
      <p:nvGrpSpPr>
        <p:cNvPr id="1" name=""/>
        <p:cNvGrpSpPr/>
        <p:nvPr/>
      </p:nvGrpSpPr>
      <p:grpSpPr>
        <a:xfrm>
          <a:off x="0" y="0"/>
          <a:ext cx="0" cy="0"/>
          <a:chOff x="0" y="0"/>
          <a:chExt cx="0" cy="0"/>
        </a:xfrm>
      </p:grpSpPr>
      <p:sp>
        <p:nvSpPr>
          <p:cNvPr id="3" name="Title 35">
            <a:extLst>
              <a:ext uri="{FF2B5EF4-FFF2-40B4-BE49-F238E27FC236}">
                <a16:creationId xmlns:a16="http://schemas.microsoft.com/office/drawing/2014/main" id="{51E9DCD3-357B-4AF7-BDD2-18E09F714F4A}"/>
              </a:ext>
            </a:extLst>
          </p:cNvPr>
          <p:cNvSpPr>
            <a:spLocks noGrp="1"/>
          </p:cNvSpPr>
          <p:nvPr>
            <p:ph type="title" hasCustomPrompt="1"/>
          </p:nvPr>
        </p:nvSpPr>
        <p:spPr>
          <a:xfrm>
            <a:off x="426314" y="1184319"/>
            <a:ext cx="7476041" cy="3535032"/>
          </a:xfrm>
          <a:noFill/>
        </p:spPr>
        <p:txBody>
          <a:bodyPr vert="horz" wrap="square" lIns="0" tIns="0" rIns="0" bIns="0" rtlCol="0" anchor="t" anchorCtr="0">
            <a:noAutofit/>
          </a:bodyPr>
          <a:lstStyle>
            <a:lvl1pPr>
              <a:lnSpc>
                <a:spcPct val="90000"/>
              </a:lnSpc>
              <a:defRPr lang="en-US" sz="5293" spc="-147" dirty="0">
                <a:solidFill>
                  <a:schemeClr val="tx2"/>
                </a:solidFill>
              </a:defRPr>
            </a:lvl1pPr>
          </a:lstStyle>
          <a:p>
            <a:pPr marL="0" lvl="0">
              <a:lnSpc>
                <a:spcPts val="5489"/>
              </a:lnSpc>
            </a:pPr>
            <a:r>
              <a:rPr lang="en-US" dirty="0"/>
              <a:t>Section title</a:t>
            </a:r>
          </a:p>
        </p:txBody>
      </p:sp>
    </p:spTree>
    <p:extLst>
      <p:ext uri="{BB962C8B-B14F-4D97-AF65-F5344CB8AC3E}">
        <p14:creationId xmlns:p14="http://schemas.microsoft.com/office/powerpoint/2010/main" val="3960368807"/>
      </p:ext>
    </p:extLst>
  </p:cSld>
  <p:clrMapOvr>
    <a:overrideClrMapping bg1="dk1" tx1="lt1" bg2="dk2" tx2="lt2" accent1="accent1" accent2="accent2" accent3="accent3" accent4="accent4" accent5="accent5" accent6="accent6" hlink="hlink" folHlink="folHlink"/>
  </p:clrMapOvr>
  <p:transition>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title photo">
    <p:spTree>
      <p:nvGrpSpPr>
        <p:cNvPr id="1" name=""/>
        <p:cNvGrpSpPr/>
        <p:nvPr/>
      </p:nvGrpSpPr>
      <p:grpSpPr>
        <a:xfrm>
          <a:off x="0" y="0"/>
          <a:ext cx="0" cy="0"/>
          <a:chOff x="0" y="0"/>
          <a:chExt cx="0" cy="0"/>
        </a:xfrm>
      </p:grpSpPr>
      <p:pic>
        <p:nvPicPr>
          <p:cNvPr id="7" name="Picture 6" descr="A person in a blue shirt&#10;&#10;Description generated with high confidence">
            <a:extLst>
              <a:ext uri="{FF2B5EF4-FFF2-40B4-BE49-F238E27FC236}">
                <a16:creationId xmlns:a16="http://schemas.microsoft.com/office/drawing/2014/main" id="{6ED214DD-0EEC-4ACC-A022-15CDD9C0AD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87089" cy="6857996"/>
          </a:xfrm>
          <a:prstGeom prst="rect">
            <a:avLst/>
          </a:prstGeom>
        </p:spPr>
      </p:pic>
      <p:sp>
        <p:nvSpPr>
          <p:cNvPr id="5" name="Title 35">
            <a:extLst>
              <a:ext uri="{FF2B5EF4-FFF2-40B4-BE49-F238E27FC236}">
                <a16:creationId xmlns:a16="http://schemas.microsoft.com/office/drawing/2014/main" id="{8441881C-06B8-4CD2-ADC6-DFD3519E6A19}"/>
              </a:ext>
            </a:extLst>
          </p:cNvPr>
          <p:cNvSpPr>
            <a:spLocks noGrp="1"/>
          </p:cNvSpPr>
          <p:nvPr>
            <p:ph type="title" hasCustomPrompt="1"/>
          </p:nvPr>
        </p:nvSpPr>
        <p:spPr>
          <a:xfrm>
            <a:off x="426314" y="1184319"/>
            <a:ext cx="7476041" cy="3535032"/>
          </a:xfrm>
          <a:noFill/>
        </p:spPr>
        <p:txBody>
          <a:bodyPr vert="horz" wrap="square" lIns="0" tIns="0" rIns="0" bIns="0" rtlCol="0" anchor="t" anchorCtr="0">
            <a:noAutofit/>
          </a:bodyPr>
          <a:lstStyle>
            <a:lvl1pPr>
              <a:lnSpc>
                <a:spcPct val="90000"/>
              </a:lnSpc>
              <a:defRPr lang="en-US" sz="5293" spc="-147" dirty="0">
                <a:solidFill>
                  <a:srgbClr val="000000"/>
                </a:solidFill>
              </a:defRPr>
            </a:lvl1pPr>
          </a:lstStyle>
          <a:p>
            <a:pPr marL="0" lvl="0">
              <a:lnSpc>
                <a:spcPts val="5489"/>
              </a:lnSpc>
            </a:pPr>
            <a:r>
              <a:rPr lang="en-US" dirty="0"/>
              <a:t>Section title</a:t>
            </a:r>
          </a:p>
        </p:txBody>
      </p:sp>
    </p:spTree>
    <p:extLst>
      <p:ext uri="{BB962C8B-B14F-4D97-AF65-F5344CB8AC3E}">
        <p14:creationId xmlns:p14="http://schemas.microsoft.com/office/powerpoint/2010/main" val="2539127515"/>
      </p:ext>
    </p:extLst>
  </p:cSld>
  <p:clrMapOvr>
    <a:overrideClrMapping bg1="lt1" tx1="dk1" bg2="lt2" tx2="dk2" accent1="accent1" accent2="accent2" accent3="accent3" accent4="accent4" accent5="accent5" accent6="accent6" hlink="hlink" folHlink="folHlink"/>
  </p:clrMapOvr>
  <p:transition>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1450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ank you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07DE85-B70F-4309-8506-6C011BC20860}"/>
              </a:ext>
            </a:extLst>
          </p:cNvPr>
          <p:cNvSpPr>
            <a:spLocks noGrp="1"/>
          </p:cNvSpPr>
          <p:nvPr>
            <p:ph type="title" hasCustomPrompt="1"/>
          </p:nvPr>
        </p:nvSpPr>
        <p:spPr>
          <a:xfrm>
            <a:off x="426313" y="1829711"/>
            <a:ext cx="7476041" cy="1473396"/>
          </a:xfrm>
          <a:noFill/>
        </p:spPr>
        <p:txBody>
          <a:bodyPr lIns="0" tIns="0" rIns="0" bIns="0" anchor="t" anchorCtr="0"/>
          <a:lstStyle>
            <a:lvl1pPr>
              <a:lnSpc>
                <a:spcPct val="100000"/>
              </a:lnSpc>
              <a:spcAft>
                <a:spcPts val="1274"/>
              </a:spcAft>
              <a:defRPr sz="2548" spc="-147" baseline="0">
                <a:solidFill>
                  <a:schemeClr val="accent1"/>
                </a:solidFill>
              </a:defRPr>
            </a:lvl1pPr>
          </a:lstStyle>
          <a:p>
            <a:r>
              <a:rPr lang="en-US" dirty="0"/>
              <a:t>Thank you.</a:t>
            </a:r>
          </a:p>
        </p:txBody>
      </p:sp>
      <p:sp>
        <p:nvSpPr>
          <p:cNvPr id="7" name="Text Box 3">
            <a:extLst>
              <a:ext uri="{FF2B5EF4-FFF2-40B4-BE49-F238E27FC236}">
                <a16:creationId xmlns:a16="http://schemas.microsoft.com/office/drawing/2014/main" id="{F3523A4C-09FD-49AC-AA6D-1A6E7B7893EE}"/>
              </a:ext>
            </a:extLst>
          </p:cNvPr>
          <p:cNvSpPr txBox="1">
            <a:spLocks noChangeArrowheads="1"/>
          </p:cNvSpPr>
          <p:nvPr/>
        </p:nvSpPr>
        <p:spPr bwMode="blackWhite">
          <a:xfrm>
            <a:off x="428382" y="6318462"/>
            <a:ext cx="4480957"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737" eaLnBrk="0" hangingPunct="0"/>
            <a:r>
              <a:rPr lang="en-US" sz="686" dirty="0">
                <a:solidFill>
                  <a:srgbClr val="000000"/>
                </a:solidFill>
                <a:cs typeface="Segoe UI" pitchFamily="34" charset="0"/>
              </a:rPr>
              <a:t>© Copyright Finessefleet Foundation. All rights reserved. </a:t>
            </a:r>
          </a:p>
        </p:txBody>
      </p:sp>
      <p:grpSp>
        <p:nvGrpSpPr>
          <p:cNvPr id="11" name="Group 10">
            <a:extLst>
              <a:ext uri="{FF2B5EF4-FFF2-40B4-BE49-F238E27FC236}">
                <a16:creationId xmlns:a16="http://schemas.microsoft.com/office/drawing/2014/main" id="{11AF72CA-D926-D004-235B-A7A9AF91F3AB}"/>
              </a:ext>
            </a:extLst>
          </p:cNvPr>
          <p:cNvGrpSpPr/>
          <p:nvPr userDrawn="1"/>
        </p:nvGrpSpPr>
        <p:grpSpPr>
          <a:xfrm>
            <a:off x="621143" y="414879"/>
            <a:ext cx="1121932" cy="534434"/>
            <a:chOff x="419172" y="318670"/>
            <a:chExt cx="1525874" cy="726852"/>
          </a:xfrm>
        </p:grpSpPr>
        <p:pic>
          <p:nvPicPr>
            <p:cNvPr id="12" name="Picture 11">
              <a:extLst>
                <a:ext uri="{FF2B5EF4-FFF2-40B4-BE49-F238E27FC236}">
                  <a16:creationId xmlns:a16="http://schemas.microsoft.com/office/drawing/2014/main" id="{F5C25AF7-8071-1F6D-6CBC-EADA060B814C}"/>
                </a:ext>
              </a:extLst>
            </p:cNvPr>
            <p:cNvPicPr>
              <a:picLocks noChangeAspect="1"/>
            </p:cNvPicPr>
            <p:nvPr userDrawn="1"/>
          </p:nvPicPr>
          <p:blipFill>
            <a:blip r:embed="rId2"/>
            <a:stretch>
              <a:fillRect/>
            </a:stretch>
          </p:blipFill>
          <p:spPr>
            <a:xfrm>
              <a:off x="419172" y="324475"/>
              <a:ext cx="783360" cy="721047"/>
            </a:xfrm>
            <a:prstGeom prst="rect">
              <a:avLst/>
            </a:prstGeom>
          </p:spPr>
        </p:pic>
        <p:pic>
          <p:nvPicPr>
            <p:cNvPr id="13" name="Picture 12">
              <a:extLst>
                <a:ext uri="{FF2B5EF4-FFF2-40B4-BE49-F238E27FC236}">
                  <a16:creationId xmlns:a16="http://schemas.microsoft.com/office/drawing/2014/main" id="{05B6D893-B5B7-092E-54FA-5B841E439E2B}"/>
                </a:ext>
              </a:extLst>
            </p:cNvPr>
            <p:cNvPicPr>
              <a:picLocks noChangeAspect="1"/>
            </p:cNvPicPr>
            <p:nvPr userDrawn="1"/>
          </p:nvPicPr>
          <p:blipFill>
            <a:blip r:embed="rId3"/>
            <a:srcRect l="12882" t="12882" r="12882" b="12882"/>
            <a:stretch/>
          </p:blipFill>
          <p:spPr>
            <a:xfrm>
              <a:off x="1218194" y="318670"/>
              <a:ext cx="726852" cy="726852"/>
            </a:xfrm>
            <a:prstGeom prst="rect">
              <a:avLst/>
            </a:prstGeom>
          </p:spPr>
        </p:pic>
        <p:cxnSp>
          <p:nvCxnSpPr>
            <p:cNvPr id="14" name="Straight Connector 13">
              <a:extLst>
                <a:ext uri="{FF2B5EF4-FFF2-40B4-BE49-F238E27FC236}">
                  <a16:creationId xmlns:a16="http://schemas.microsoft.com/office/drawing/2014/main" id="{F2B08337-276E-F4F7-FA59-6047E27BACF2}"/>
                </a:ext>
              </a:extLst>
            </p:cNvPr>
            <p:cNvCxnSpPr/>
            <p:nvPr userDrawn="1"/>
          </p:nvCxnSpPr>
          <p:spPr>
            <a:xfrm>
              <a:off x="1209675" y="318670"/>
              <a:ext cx="0" cy="726852"/>
            </a:xfrm>
            <a:prstGeom prst="line">
              <a:avLst/>
            </a:prstGeom>
            <a:ln>
              <a:headEnd type="none"/>
              <a:tailEnd type="none"/>
            </a:ln>
          </p:spPr>
          <p:style>
            <a:lnRef idx="1">
              <a:schemeClr val="accent3"/>
            </a:lnRef>
            <a:fillRef idx="0">
              <a:schemeClr val="accent3"/>
            </a:fillRef>
            <a:effectRef idx="0">
              <a:schemeClr val="accent3"/>
            </a:effectRef>
            <a:fontRef idx="minor">
              <a:schemeClr val="tx1"/>
            </a:fontRef>
          </p:style>
        </p:cxnSp>
      </p:grpSp>
      <p:pic>
        <p:nvPicPr>
          <p:cNvPr id="2" name="Picture 1">
            <a:extLst>
              <a:ext uri="{FF2B5EF4-FFF2-40B4-BE49-F238E27FC236}">
                <a16:creationId xmlns:a16="http://schemas.microsoft.com/office/drawing/2014/main" id="{805009FB-2F57-8BCA-2CFB-4EA4E99D895C}"/>
              </a:ext>
            </a:extLst>
          </p:cNvPr>
          <p:cNvPicPr>
            <a:picLocks noChangeAspect="1"/>
          </p:cNvPicPr>
          <p:nvPr userDrawn="1"/>
        </p:nvPicPr>
        <p:blipFill>
          <a:blip r:embed="rId4"/>
          <a:stretch>
            <a:fillRect/>
          </a:stretch>
        </p:blipFill>
        <p:spPr>
          <a:xfrm>
            <a:off x="426315" y="271672"/>
            <a:ext cx="2558425" cy="677549"/>
          </a:xfrm>
          <a:prstGeom prst="rect">
            <a:avLst/>
          </a:prstGeom>
        </p:spPr>
      </p:pic>
    </p:spTree>
    <p:extLst>
      <p:ext uri="{BB962C8B-B14F-4D97-AF65-F5344CB8AC3E}">
        <p14:creationId xmlns:p14="http://schemas.microsoft.com/office/powerpoint/2010/main" val="1025195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ank you blue">
    <p:bg>
      <p:bgPr>
        <a:solidFill>
          <a:srgbClr val="0278D4"/>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26314" y="1829711"/>
            <a:ext cx="7476041" cy="1473396"/>
          </a:xfrm>
          <a:noFill/>
        </p:spPr>
        <p:txBody>
          <a:bodyPr lIns="0" tIns="0" rIns="0" bIns="0" anchor="t" anchorCtr="0"/>
          <a:lstStyle>
            <a:lvl1pPr>
              <a:lnSpc>
                <a:spcPct val="100000"/>
              </a:lnSpc>
              <a:spcAft>
                <a:spcPts val="1274"/>
              </a:spcAft>
              <a:defRPr sz="2548" spc="-147" baseline="0">
                <a:solidFill>
                  <a:schemeClr val="bg2"/>
                </a:solidFill>
              </a:defRPr>
            </a:lvl1pPr>
          </a:lstStyle>
          <a:p>
            <a:r>
              <a:rPr lang="en-US" dirty="0"/>
              <a:t>Thank you.</a:t>
            </a:r>
          </a:p>
        </p:txBody>
      </p:sp>
      <p:sp>
        <p:nvSpPr>
          <p:cNvPr id="4" name="Text Box 3">
            <a:extLst>
              <a:ext uri="{FF2B5EF4-FFF2-40B4-BE49-F238E27FC236}">
                <a16:creationId xmlns:a16="http://schemas.microsoft.com/office/drawing/2014/main" id="{1688BD8D-D2E4-4DFC-B39C-D55D84362354}"/>
              </a:ext>
            </a:extLst>
          </p:cNvPr>
          <p:cNvSpPr txBox="1">
            <a:spLocks noChangeArrowheads="1"/>
          </p:cNvSpPr>
          <p:nvPr/>
        </p:nvSpPr>
        <p:spPr bwMode="blackWhite">
          <a:xfrm>
            <a:off x="428382" y="6318462"/>
            <a:ext cx="4480957" cy="105619"/>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3737" eaLnBrk="0" hangingPunct="0"/>
            <a:r>
              <a:rPr lang="en-US" sz="686" dirty="0">
                <a:solidFill>
                  <a:schemeClr val="bg2"/>
                </a:solidFill>
                <a:cs typeface="Segoe UI" pitchFamily="34" charset="0"/>
              </a:rPr>
              <a:t>© Copyright Finessefleet Foundation. All rights reserved. </a:t>
            </a:r>
          </a:p>
        </p:txBody>
      </p:sp>
    </p:spTree>
    <p:extLst>
      <p:ext uri="{BB962C8B-B14F-4D97-AF65-F5344CB8AC3E}">
        <p14:creationId xmlns:p14="http://schemas.microsoft.com/office/powerpoint/2010/main" val="5244378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blue">
    <p:bg>
      <p:bgPr>
        <a:solidFill>
          <a:srgbClr val="0278D4"/>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E73B716-5AC1-4E6F-99C0-F195B0C5870F}"/>
              </a:ext>
            </a:extLst>
          </p:cNvPr>
          <p:cNvSpPr>
            <a:spLocks noGrp="1"/>
          </p:cNvSpPr>
          <p:nvPr>
            <p:ph type="title" hasCustomPrompt="1"/>
          </p:nvPr>
        </p:nvSpPr>
        <p:spPr>
          <a:xfrm>
            <a:off x="429432" y="3029995"/>
            <a:ext cx="9399112" cy="1793104"/>
          </a:xfrm>
          <a:noFill/>
        </p:spPr>
        <p:txBody>
          <a:bodyPr lIns="0" tIns="0" rIns="0" bIns="182880" anchor="b" anchorCtr="0"/>
          <a:lstStyle>
            <a:lvl1pPr>
              <a:defRPr sz="5293" strike="noStrike" spc="-147" baseline="0">
                <a:solidFill>
                  <a:schemeClr val="bg2"/>
                </a:solidFill>
              </a:defRPr>
            </a:lvl1pPr>
          </a:lstStyle>
          <a:p>
            <a:r>
              <a:rPr lang="en-US" dirty="0"/>
              <a:t>Microsoft 365</a:t>
            </a:r>
            <a:br>
              <a:rPr lang="en-US" dirty="0"/>
            </a:br>
            <a:r>
              <a:rPr lang="en-US" dirty="0"/>
              <a:t>title or event name</a:t>
            </a:r>
          </a:p>
        </p:txBody>
      </p:sp>
      <p:sp>
        <p:nvSpPr>
          <p:cNvPr id="6" name="Text Placeholder 4">
            <a:extLst>
              <a:ext uri="{FF2B5EF4-FFF2-40B4-BE49-F238E27FC236}">
                <a16:creationId xmlns:a16="http://schemas.microsoft.com/office/drawing/2014/main" id="{E78FD896-9F6B-4251-9F12-35FEF1AF740F}"/>
              </a:ext>
            </a:extLst>
          </p:cNvPr>
          <p:cNvSpPr>
            <a:spLocks noGrp="1"/>
          </p:cNvSpPr>
          <p:nvPr>
            <p:ph type="body" sz="quarter" idx="12" hasCustomPrompt="1"/>
          </p:nvPr>
        </p:nvSpPr>
        <p:spPr>
          <a:xfrm>
            <a:off x="426315" y="4838790"/>
            <a:ext cx="9399112"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dirty="0"/>
              <a:t>Author name</a:t>
            </a:r>
          </a:p>
          <a:p>
            <a:pPr lvl="0"/>
            <a:r>
              <a:rPr lang="en-US" dirty="0"/>
              <a:t>Date</a:t>
            </a:r>
          </a:p>
        </p:txBody>
      </p:sp>
    </p:spTree>
    <p:extLst>
      <p:ext uri="{BB962C8B-B14F-4D97-AF65-F5344CB8AC3E}">
        <p14:creationId xmlns:p14="http://schemas.microsoft.com/office/powerpoint/2010/main" val="23176657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3" y="1447799"/>
            <a:ext cx="11149013" cy="1975926"/>
          </a:xfrm>
          <a:prstGeom prst="rect">
            <a:avLst/>
          </a:prstGeom>
        </p:spPr>
        <p:txBody>
          <a:bodyPr/>
          <a:lstStyle>
            <a:lvl1pPr marL="0" indent="0">
              <a:spcBef>
                <a:spcPts val="2399"/>
              </a:spcBef>
              <a:buNone/>
              <a:defRPr sz="3999">
                <a:gradFill>
                  <a:gsLst>
                    <a:gs pos="100000">
                      <a:schemeClr val="tx2"/>
                    </a:gs>
                    <a:gs pos="0">
                      <a:schemeClr val="tx2"/>
                    </a:gs>
                  </a:gsLst>
                  <a:lin ang="5400000" scaled="0"/>
                </a:gradFill>
                <a:latin typeface="+mj-lt"/>
              </a:defRPr>
            </a:lvl1pPr>
            <a:lvl2pPr marL="0" indent="0">
              <a:buNone/>
              <a:defRPr sz="1999">
                <a:gradFill>
                  <a:gsLst>
                    <a:gs pos="100000">
                      <a:schemeClr val="bg2"/>
                    </a:gs>
                    <a:gs pos="6000">
                      <a:schemeClr val="bg2"/>
                    </a:gs>
                  </a:gsLst>
                  <a:lin ang="5400000" scaled="0"/>
                </a:gradFill>
              </a:defRPr>
            </a:lvl2pPr>
            <a:lvl3pPr marL="231705" indent="0">
              <a:buNone/>
              <a:defRPr sz="1999">
                <a:gradFill>
                  <a:gsLst>
                    <a:gs pos="100000">
                      <a:schemeClr val="bg2"/>
                    </a:gs>
                    <a:gs pos="6000">
                      <a:schemeClr val="bg2"/>
                    </a:gs>
                  </a:gsLst>
                  <a:lin ang="5400000" scaled="0"/>
                </a:gradFill>
              </a:defRPr>
            </a:lvl3pPr>
            <a:lvl4pPr marL="457063" indent="0">
              <a:buNone/>
              <a:defRPr sz="1999">
                <a:gradFill>
                  <a:gsLst>
                    <a:gs pos="100000">
                      <a:schemeClr val="bg2"/>
                    </a:gs>
                    <a:gs pos="6000">
                      <a:schemeClr val="bg2"/>
                    </a:gs>
                  </a:gsLst>
                  <a:lin ang="5400000" scaled="0"/>
                </a:gradFill>
              </a:defRPr>
            </a:lvl4pPr>
            <a:lvl5pPr marL="693530" indent="0">
              <a:buNone/>
              <a:defRPr sz="1999">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p>
        </p:txBody>
      </p:sp>
    </p:spTree>
    <p:extLst>
      <p:ext uri="{BB962C8B-B14F-4D97-AF65-F5344CB8AC3E}">
        <p14:creationId xmlns:p14="http://schemas.microsoft.com/office/powerpoint/2010/main" val="87264753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69170" y="294183"/>
            <a:ext cx="11652805" cy="853489"/>
          </a:xfrm>
        </p:spPr>
        <p:txBody>
          <a:bodyPr vert="horz" wrap="square" lIns="146304" tIns="91440" rIns="146304" bIns="91440" rtlCol="0" anchor="t">
            <a:noAutofit/>
          </a:bodyPr>
          <a:lstStyle>
            <a:lvl1pPr>
              <a:defRPr lang="en-US" sz="3527" dirty="0"/>
            </a:lvl1pPr>
          </a:lstStyle>
          <a:p>
            <a:pPr lvl="0"/>
            <a:r>
              <a:rPr lang="en-US"/>
              <a:t>Click to edit Master title style</a:t>
            </a:r>
          </a:p>
        </p:txBody>
      </p:sp>
      <p:sp>
        <p:nvSpPr>
          <p:cNvPr id="6" name="Text Placeholder 5"/>
          <p:cNvSpPr>
            <a:spLocks noGrp="1"/>
          </p:cNvSpPr>
          <p:nvPr>
            <p:ph type="body" sz="quarter" idx="10"/>
          </p:nvPr>
        </p:nvSpPr>
        <p:spPr>
          <a:xfrm>
            <a:off x="269171" y="1189178"/>
            <a:ext cx="11650488" cy="1352429"/>
          </a:xfrm>
        </p:spPr>
        <p:txBody>
          <a:bodyPr/>
          <a:lstStyle>
            <a:lvl1pPr marL="0" indent="0">
              <a:buNone/>
              <a:defRPr sz="3135">
                <a:gradFill>
                  <a:gsLst>
                    <a:gs pos="1250">
                      <a:schemeClr val="tx1"/>
                    </a:gs>
                    <a:gs pos="99000">
                      <a:schemeClr val="tx1"/>
                    </a:gs>
                  </a:gsLst>
                  <a:lin ang="5400000" scaled="0"/>
                </a:gradFill>
              </a:defRPr>
            </a:lvl1pPr>
            <a:lvl2pPr marL="0" indent="0">
              <a:buFontTx/>
              <a:buNone/>
              <a:defRPr sz="1920"/>
            </a:lvl2pPr>
            <a:lvl3pPr marL="219574" indent="0">
              <a:buNone/>
              <a:defRPr/>
            </a:lvl3pPr>
            <a:lvl4pPr marL="439147" indent="0">
              <a:buNone/>
              <a:defRPr/>
            </a:lvl4pPr>
            <a:lvl5pPr marL="658721"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44349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Photo grid, blue border">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D8EF97D5-E670-4C93-BE21-3CC04C9A6134}"/>
              </a:ext>
            </a:extLst>
          </p:cNvPr>
          <p:cNvSpPr/>
          <p:nvPr userDrawn="1"/>
        </p:nvSpPr>
        <p:spPr>
          <a:xfrm>
            <a:off x="0" y="0"/>
            <a:ext cx="12188825" cy="6858000"/>
          </a:xfrm>
          <a:custGeom>
            <a:avLst/>
            <a:gdLst>
              <a:gd name="connsiteX0" fmla="*/ 323999 w 12192000"/>
              <a:gd name="connsiteY0" fmla="*/ 327560 h 6858000"/>
              <a:gd name="connsiteX1" fmla="*/ 323999 w 12192000"/>
              <a:gd name="connsiteY1" fmla="*/ 6530440 h 6858000"/>
              <a:gd name="connsiteX2" fmla="*/ 11868001 w 12192000"/>
              <a:gd name="connsiteY2" fmla="*/ 6530440 h 6858000"/>
              <a:gd name="connsiteX3" fmla="*/ 11868001 w 12192000"/>
              <a:gd name="connsiteY3" fmla="*/ 327560 h 6858000"/>
              <a:gd name="connsiteX4" fmla="*/ 11868001 w 12192000"/>
              <a:gd name="connsiteY4" fmla="*/ 0 h 6858000"/>
              <a:gd name="connsiteX5" fmla="*/ 12192000 w 12192000"/>
              <a:gd name="connsiteY5" fmla="*/ 0 h 6858000"/>
              <a:gd name="connsiteX6" fmla="*/ 12192000 w 12192000"/>
              <a:gd name="connsiteY6" fmla="*/ 0 h 6858000"/>
              <a:gd name="connsiteX7" fmla="*/ 12192000 w 12192000"/>
              <a:gd name="connsiteY7" fmla="*/ 327560 h 6858000"/>
              <a:gd name="connsiteX8" fmla="*/ 12192000 w 12192000"/>
              <a:gd name="connsiteY8" fmla="*/ 6530440 h 6858000"/>
              <a:gd name="connsiteX9" fmla="*/ 12192000 w 12192000"/>
              <a:gd name="connsiteY9" fmla="*/ 6852627 h 6858000"/>
              <a:gd name="connsiteX10" fmla="*/ 12192000 w 12192000"/>
              <a:gd name="connsiteY10" fmla="*/ 6858000 h 6858000"/>
              <a:gd name="connsiteX11" fmla="*/ 1 w 12192000"/>
              <a:gd name="connsiteY11" fmla="*/ 6858000 h 6858000"/>
              <a:gd name="connsiteX12" fmla="*/ 1 w 12192000"/>
              <a:gd name="connsiteY12" fmla="*/ 6852627 h 6858000"/>
              <a:gd name="connsiteX13" fmla="*/ 1 w 12192000"/>
              <a:gd name="connsiteY13" fmla="*/ 6530440 h 6858000"/>
              <a:gd name="connsiteX14" fmla="*/ 1 w 12192000"/>
              <a:gd name="connsiteY14" fmla="*/ 327560 h 6858000"/>
              <a:gd name="connsiteX15" fmla="*/ 0 w 12192000"/>
              <a:gd name="connsiteY15" fmla="*/ 327560 h 6858000"/>
              <a:gd name="connsiteX16" fmla="*/ 0 w 12192000"/>
              <a:gd name="connsiteY16" fmla="*/ 0 h 6858000"/>
              <a:gd name="connsiteX17" fmla="*/ 11868001 w 12192000"/>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6858000">
                <a:moveTo>
                  <a:pt x="323999" y="327560"/>
                </a:moveTo>
                <a:lnTo>
                  <a:pt x="323999" y="6530440"/>
                </a:lnTo>
                <a:lnTo>
                  <a:pt x="11868001" y="6530440"/>
                </a:lnTo>
                <a:lnTo>
                  <a:pt x="11868001" y="327560"/>
                </a:lnTo>
                <a:close/>
                <a:moveTo>
                  <a:pt x="11868001" y="0"/>
                </a:moveTo>
                <a:lnTo>
                  <a:pt x="12192000" y="0"/>
                </a:lnTo>
                <a:lnTo>
                  <a:pt x="12192000" y="0"/>
                </a:lnTo>
                <a:lnTo>
                  <a:pt x="12192000" y="327560"/>
                </a:lnTo>
                <a:lnTo>
                  <a:pt x="12192000" y="6530440"/>
                </a:lnTo>
                <a:lnTo>
                  <a:pt x="12192000" y="6852627"/>
                </a:lnTo>
                <a:lnTo>
                  <a:pt x="12192000" y="6858000"/>
                </a:lnTo>
                <a:lnTo>
                  <a:pt x="1" y="6858000"/>
                </a:lnTo>
                <a:lnTo>
                  <a:pt x="1" y="6852627"/>
                </a:lnTo>
                <a:lnTo>
                  <a:pt x="1" y="6530440"/>
                </a:lnTo>
                <a:lnTo>
                  <a:pt x="1" y="327560"/>
                </a:lnTo>
                <a:lnTo>
                  <a:pt x="0" y="327560"/>
                </a:lnTo>
                <a:lnTo>
                  <a:pt x="0" y="0"/>
                </a:lnTo>
                <a:lnTo>
                  <a:pt x="11868001"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8" name="Rectangle 7">
            <a:extLst>
              <a:ext uri="{FF2B5EF4-FFF2-40B4-BE49-F238E27FC236}">
                <a16:creationId xmlns:a16="http://schemas.microsoft.com/office/drawing/2014/main" id="{113E38B2-8600-4D7B-A485-19415AFFBD75}"/>
              </a:ext>
            </a:extLst>
          </p:cNvPr>
          <p:cNvSpPr/>
          <p:nvPr userDrawn="1"/>
        </p:nvSpPr>
        <p:spPr>
          <a:xfrm>
            <a:off x="323915" y="324001"/>
            <a:ext cx="5142011" cy="6209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9" name="Title 8">
            <a:extLst>
              <a:ext uri="{FF2B5EF4-FFF2-40B4-BE49-F238E27FC236}">
                <a16:creationId xmlns:a16="http://schemas.microsoft.com/office/drawing/2014/main" id="{BA5BB91B-DCAB-4DEA-BFB5-67E11ED7DDC5}"/>
              </a:ext>
            </a:extLst>
          </p:cNvPr>
          <p:cNvSpPr>
            <a:spLocks noGrp="1"/>
          </p:cNvSpPr>
          <p:nvPr>
            <p:ph type="title"/>
          </p:nvPr>
        </p:nvSpPr>
        <p:spPr>
          <a:xfrm>
            <a:off x="1023862" y="763524"/>
            <a:ext cx="4223047" cy="1135180"/>
          </a:xfrm>
        </p:spPr>
        <p:txBody>
          <a:bodyPr lIns="0" tIns="0" rIns="0" bIns="0" anchor="t">
            <a:noAutofit/>
          </a:bodyPr>
          <a:lstStyle/>
          <a:p>
            <a:r>
              <a:rPr lang="en-US" noProof="0"/>
              <a:t>Click to edit Master title style</a:t>
            </a:r>
          </a:p>
        </p:txBody>
      </p:sp>
      <p:sp>
        <p:nvSpPr>
          <p:cNvPr id="10" name="Date Placeholder 9">
            <a:extLst>
              <a:ext uri="{FF2B5EF4-FFF2-40B4-BE49-F238E27FC236}">
                <a16:creationId xmlns:a16="http://schemas.microsoft.com/office/drawing/2014/main" id="{5228397A-BBB6-439D-8871-397E1D2472D0}"/>
              </a:ext>
            </a:extLst>
          </p:cNvPr>
          <p:cNvSpPr>
            <a:spLocks noGrp="1"/>
          </p:cNvSpPr>
          <p:nvPr>
            <p:ph type="dt" sz="half" idx="10"/>
          </p:nvPr>
        </p:nvSpPr>
        <p:spPr/>
        <p:txBody>
          <a:bodyPr/>
          <a:lstStyle/>
          <a:p>
            <a:fld id="{805D958D-C95C-43BB-9F22-6D41B6A8D089}" type="datetimeFigureOut">
              <a:rPr lang="en-US" noProof="0" smtClean="0"/>
              <a:t>5/26/2025</a:t>
            </a:fld>
            <a:endParaRPr lang="en-US" noProof="0" dirty="0"/>
          </a:p>
        </p:txBody>
      </p:sp>
      <p:sp>
        <p:nvSpPr>
          <p:cNvPr id="11" name="Footer Placeholder 10">
            <a:extLst>
              <a:ext uri="{FF2B5EF4-FFF2-40B4-BE49-F238E27FC236}">
                <a16:creationId xmlns:a16="http://schemas.microsoft.com/office/drawing/2014/main" id="{FE2D4371-2279-4A55-A639-0BEC8F55E1C5}"/>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a16="http://schemas.microsoft.com/office/drawing/2014/main" id="{59318E41-FC20-4DC7-B290-F0C127607F89}"/>
              </a:ext>
            </a:extLst>
          </p:cNvPr>
          <p:cNvSpPr>
            <a:spLocks noGrp="1"/>
          </p:cNvSpPr>
          <p:nvPr>
            <p:ph type="sldNum" sz="quarter" idx="12"/>
          </p:nvPr>
        </p:nvSpPr>
        <p:spPr/>
        <p:txBody>
          <a:bodyPr/>
          <a:lstStyle/>
          <a:p>
            <a:fld id="{A6EB8919-01B3-4437-A6E1-131DAB78CB87}" type="slidenum">
              <a:rPr lang="en-US" noProof="0" smtClean="0"/>
              <a:t>‹#›</a:t>
            </a:fld>
            <a:endParaRPr lang="en-US" noProof="0" dirty="0"/>
          </a:p>
        </p:txBody>
      </p:sp>
      <p:cxnSp>
        <p:nvCxnSpPr>
          <p:cNvPr id="15" name="Straight Connector 14">
            <a:extLst>
              <a:ext uri="{FF2B5EF4-FFF2-40B4-BE49-F238E27FC236}">
                <a16:creationId xmlns:a16="http://schemas.microsoft.com/office/drawing/2014/main" id="{19F7B568-D8C6-44ED-98DA-ED99D1A6A557}"/>
              </a:ext>
            </a:extLst>
          </p:cNvPr>
          <p:cNvCxnSpPr/>
          <p:nvPr userDrawn="1"/>
        </p:nvCxnSpPr>
        <p:spPr>
          <a:xfrm>
            <a:off x="771324" y="832433"/>
            <a:ext cx="0" cy="908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icture Placeholder 16">
            <a:extLst>
              <a:ext uri="{FF2B5EF4-FFF2-40B4-BE49-F238E27FC236}">
                <a16:creationId xmlns:a16="http://schemas.microsoft.com/office/drawing/2014/main" id="{BC5D4CB3-1B0D-4426-B2CC-C032E0463A70}"/>
              </a:ext>
            </a:extLst>
          </p:cNvPr>
          <p:cNvSpPr>
            <a:spLocks noGrp="1"/>
          </p:cNvSpPr>
          <p:nvPr>
            <p:ph type="pic" sz="quarter" idx="13"/>
          </p:nvPr>
        </p:nvSpPr>
        <p:spPr>
          <a:xfrm>
            <a:off x="5627808" y="324001"/>
            <a:ext cx="3789738" cy="3657600"/>
          </a:xfrm>
          <a:solidFill>
            <a:schemeClr val="bg2"/>
          </a:solidFill>
        </p:spPr>
        <p:txBody>
          <a:bodyPr anchor="ctr">
            <a:normAutofit/>
          </a:bodyPr>
          <a:lstStyle>
            <a:lvl1pPr marL="0" indent="0" algn="ctr">
              <a:buNone/>
              <a:defRPr sz="1799" i="1"/>
            </a:lvl1pPr>
          </a:lstStyle>
          <a:p>
            <a:r>
              <a:rPr lang="en-US" noProof="0"/>
              <a:t>Click icon to add picture</a:t>
            </a:r>
            <a:endParaRPr lang="en-US" noProof="0" dirty="0"/>
          </a:p>
        </p:txBody>
      </p:sp>
      <p:sp>
        <p:nvSpPr>
          <p:cNvPr id="18" name="Picture Placeholder 16">
            <a:extLst>
              <a:ext uri="{FF2B5EF4-FFF2-40B4-BE49-F238E27FC236}">
                <a16:creationId xmlns:a16="http://schemas.microsoft.com/office/drawing/2014/main" id="{A59C88C3-43E4-45FB-B7CF-78B12F5CBE5C}"/>
              </a:ext>
            </a:extLst>
          </p:cNvPr>
          <p:cNvSpPr>
            <a:spLocks noGrp="1"/>
          </p:cNvSpPr>
          <p:nvPr>
            <p:ph type="pic" sz="quarter" idx="14"/>
          </p:nvPr>
        </p:nvSpPr>
        <p:spPr>
          <a:xfrm>
            <a:off x="9579427" y="2555331"/>
            <a:ext cx="2285482" cy="3978668"/>
          </a:xfrm>
          <a:solidFill>
            <a:schemeClr val="bg2"/>
          </a:solidFill>
        </p:spPr>
        <p:txBody>
          <a:bodyPr anchor="ctr">
            <a:normAutofit/>
          </a:bodyPr>
          <a:lstStyle>
            <a:lvl1pPr marL="0" indent="0" algn="ctr">
              <a:buNone/>
              <a:defRPr sz="1799" i="1"/>
            </a:lvl1pPr>
          </a:lstStyle>
          <a:p>
            <a:r>
              <a:rPr lang="en-US" noProof="0"/>
              <a:t>Click icon to add picture</a:t>
            </a:r>
            <a:endParaRPr lang="en-US" noProof="0" dirty="0"/>
          </a:p>
        </p:txBody>
      </p:sp>
      <p:sp>
        <p:nvSpPr>
          <p:cNvPr id="19" name="Picture Placeholder 16">
            <a:extLst>
              <a:ext uri="{FF2B5EF4-FFF2-40B4-BE49-F238E27FC236}">
                <a16:creationId xmlns:a16="http://schemas.microsoft.com/office/drawing/2014/main" id="{1DD0D5AE-1AF3-4404-8BB7-3C93BD4E4767}"/>
              </a:ext>
            </a:extLst>
          </p:cNvPr>
          <p:cNvSpPr>
            <a:spLocks noGrp="1"/>
          </p:cNvSpPr>
          <p:nvPr>
            <p:ph type="pic" sz="quarter" idx="15"/>
          </p:nvPr>
        </p:nvSpPr>
        <p:spPr>
          <a:xfrm>
            <a:off x="5627809" y="4147960"/>
            <a:ext cx="3789737" cy="2382481"/>
          </a:xfrm>
          <a:solidFill>
            <a:schemeClr val="bg2"/>
          </a:solidFill>
        </p:spPr>
        <p:txBody>
          <a:bodyPr anchor="ctr">
            <a:normAutofit/>
          </a:bodyPr>
          <a:lstStyle>
            <a:lvl1pPr marL="0" indent="0" algn="ctr">
              <a:buNone/>
              <a:defRPr sz="1799" i="1"/>
            </a:lvl1pPr>
          </a:lstStyle>
          <a:p>
            <a:r>
              <a:rPr lang="en-US" noProof="0"/>
              <a:t>Click icon to add picture</a:t>
            </a:r>
            <a:endParaRPr lang="en-US" noProof="0" dirty="0"/>
          </a:p>
        </p:txBody>
      </p:sp>
      <p:sp>
        <p:nvSpPr>
          <p:cNvPr id="20" name="Rectangle 19">
            <a:extLst>
              <a:ext uri="{FF2B5EF4-FFF2-40B4-BE49-F238E27FC236}">
                <a16:creationId xmlns:a16="http://schemas.microsoft.com/office/drawing/2014/main" id="{DB8CBC79-62F8-4BE2-B84B-47F85BFCB3B6}"/>
              </a:ext>
            </a:extLst>
          </p:cNvPr>
          <p:cNvSpPr/>
          <p:nvPr userDrawn="1"/>
        </p:nvSpPr>
        <p:spPr>
          <a:xfrm>
            <a:off x="9579505" y="322236"/>
            <a:ext cx="2285405" cy="2076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noProof="0" dirty="0"/>
          </a:p>
        </p:txBody>
      </p:sp>
      <p:sp>
        <p:nvSpPr>
          <p:cNvPr id="32" name="Text Placeholder 28">
            <a:extLst>
              <a:ext uri="{FF2B5EF4-FFF2-40B4-BE49-F238E27FC236}">
                <a16:creationId xmlns:a16="http://schemas.microsoft.com/office/drawing/2014/main" id="{CB0D58C8-E0CA-4E24-8BD3-4DE5A5188A9A}"/>
              </a:ext>
            </a:extLst>
          </p:cNvPr>
          <p:cNvSpPr>
            <a:spLocks noGrp="1"/>
          </p:cNvSpPr>
          <p:nvPr>
            <p:ph type="body" sz="quarter" idx="16" hasCustomPrompt="1"/>
          </p:nvPr>
        </p:nvSpPr>
        <p:spPr>
          <a:xfrm>
            <a:off x="1023672" y="2038350"/>
            <a:ext cx="4223237" cy="4152900"/>
          </a:xfrm>
        </p:spPr>
        <p:txBody>
          <a:bodyPr>
            <a:normAutofit/>
          </a:bodyPr>
          <a:lstStyle>
            <a:lvl1pPr marL="0" indent="0">
              <a:buFontTx/>
              <a:buNone/>
              <a:defRPr sz="1799"/>
            </a:lvl1pPr>
            <a:lvl2pPr marL="127978" indent="0">
              <a:buFontTx/>
              <a:buNone/>
              <a:defRPr/>
            </a:lvl2pPr>
            <a:lvl3pPr marL="310803" indent="0">
              <a:buFontTx/>
              <a:buNone/>
              <a:defRPr/>
            </a:lvl3pPr>
            <a:lvl4pPr marL="457063" indent="0">
              <a:buFontTx/>
              <a:buNone/>
              <a:defRPr/>
            </a:lvl4pPr>
            <a:lvl5pPr marL="639888" indent="0">
              <a:buFontTx/>
              <a:buNone/>
              <a:defRPr/>
            </a:lvl5pPr>
          </a:lstStyle>
          <a:p>
            <a:pPr lvl="0"/>
            <a:r>
              <a:rPr lang="en-US" noProof="0"/>
              <a:t>Subtitle</a:t>
            </a:r>
          </a:p>
        </p:txBody>
      </p:sp>
    </p:spTree>
    <p:extLst>
      <p:ext uri="{BB962C8B-B14F-4D97-AF65-F5344CB8AC3E}">
        <p14:creationId xmlns:p14="http://schemas.microsoft.com/office/powerpoint/2010/main" val="154525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hoto">
    <p:spTree>
      <p:nvGrpSpPr>
        <p:cNvPr id="1" name=""/>
        <p:cNvGrpSpPr/>
        <p:nvPr/>
      </p:nvGrpSpPr>
      <p:grpSpPr>
        <a:xfrm>
          <a:off x="0" y="0"/>
          <a:ext cx="0" cy="0"/>
          <a:chOff x="0" y="0"/>
          <a:chExt cx="0" cy="0"/>
        </a:xfrm>
      </p:grpSpPr>
      <p:pic>
        <p:nvPicPr>
          <p:cNvPr id="5" name="Picture 4" descr="A person sitting in a chair using a computer&#10;&#10;Description generated with very high confidence">
            <a:extLst>
              <a:ext uri="{FF2B5EF4-FFF2-40B4-BE49-F238E27FC236}">
                <a16:creationId xmlns:a16="http://schemas.microsoft.com/office/drawing/2014/main" id="{03D2BC42-713B-428D-8ED4-A1554F175C3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505" y="0"/>
            <a:ext cx="12202331" cy="6858000"/>
          </a:xfrm>
          <a:prstGeom prst="rect">
            <a:avLst/>
          </a:prstGeom>
        </p:spPr>
      </p:pic>
      <p:sp>
        <p:nvSpPr>
          <p:cNvPr id="10" name="Title 1">
            <a:extLst>
              <a:ext uri="{FF2B5EF4-FFF2-40B4-BE49-F238E27FC236}">
                <a16:creationId xmlns:a16="http://schemas.microsoft.com/office/drawing/2014/main" id="{6918950D-BA52-4C37-9FC7-9B2441DABC4D}"/>
              </a:ext>
            </a:extLst>
          </p:cNvPr>
          <p:cNvSpPr>
            <a:spLocks noGrp="1"/>
          </p:cNvSpPr>
          <p:nvPr>
            <p:ph type="title" hasCustomPrompt="1"/>
          </p:nvPr>
        </p:nvSpPr>
        <p:spPr>
          <a:xfrm>
            <a:off x="429432" y="3029995"/>
            <a:ext cx="9399112" cy="1793104"/>
          </a:xfrm>
          <a:noFill/>
        </p:spPr>
        <p:txBody>
          <a:bodyPr lIns="0" tIns="0" rIns="0" bIns="182880" anchor="b" anchorCtr="0"/>
          <a:lstStyle>
            <a:lvl1pPr>
              <a:defRPr sz="5293" strike="noStrike" spc="-147" baseline="0">
                <a:solidFill>
                  <a:schemeClr val="bg2"/>
                </a:solidFill>
              </a:defRPr>
            </a:lvl1pPr>
          </a:lstStyle>
          <a:p>
            <a:r>
              <a:rPr lang="en-US" dirty="0"/>
              <a:t>Microsoft 365</a:t>
            </a:r>
            <a:br>
              <a:rPr lang="en-US" dirty="0"/>
            </a:br>
            <a:r>
              <a:rPr lang="en-US" dirty="0"/>
              <a:t>title or event name</a:t>
            </a:r>
          </a:p>
        </p:txBody>
      </p:sp>
      <p:sp>
        <p:nvSpPr>
          <p:cNvPr id="11" name="Text Placeholder 4">
            <a:extLst>
              <a:ext uri="{FF2B5EF4-FFF2-40B4-BE49-F238E27FC236}">
                <a16:creationId xmlns:a16="http://schemas.microsoft.com/office/drawing/2014/main" id="{4B7969DA-51E9-4FB3-BFCC-63C88E80862C}"/>
              </a:ext>
            </a:extLst>
          </p:cNvPr>
          <p:cNvSpPr>
            <a:spLocks noGrp="1"/>
          </p:cNvSpPr>
          <p:nvPr>
            <p:ph type="body" sz="quarter" idx="12" hasCustomPrompt="1"/>
          </p:nvPr>
        </p:nvSpPr>
        <p:spPr>
          <a:xfrm>
            <a:off x="426315" y="4838790"/>
            <a:ext cx="9399112" cy="945435"/>
          </a:xfrm>
          <a:noFill/>
        </p:spPr>
        <p:txBody>
          <a:bodyPr lIns="0" tIns="0" rIns="0" bIns="0">
            <a:noAutofit/>
          </a:bodyPr>
          <a:lstStyle>
            <a:lvl1pPr marL="0" indent="0">
              <a:lnSpc>
                <a:spcPct val="100000"/>
              </a:lnSpc>
              <a:spcBef>
                <a:spcPts val="0"/>
              </a:spcBef>
              <a:buNone/>
              <a:defRPr sz="1568" spc="0" baseline="0">
                <a:solidFill>
                  <a:schemeClr val="bg2"/>
                </a:solidFill>
                <a:latin typeface="+mn-lt"/>
              </a:defRPr>
            </a:lvl1pPr>
          </a:lstStyle>
          <a:p>
            <a:pPr lvl="0"/>
            <a:r>
              <a:rPr lang="en-US" dirty="0"/>
              <a:t>Author name</a:t>
            </a:r>
          </a:p>
          <a:p>
            <a:pPr lvl="0"/>
            <a:r>
              <a:rPr lang="en-US" dirty="0"/>
              <a:t>Date</a:t>
            </a:r>
          </a:p>
        </p:txBody>
      </p:sp>
    </p:spTree>
    <p:extLst>
      <p:ext uri="{BB962C8B-B14F-4D97-AF65-F5344CB8AC3E}">
        <p14:creationId xmlns:p14="http://schemas.microsoft.com/office/powerpoint/2010/main" val="32642514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6314" y="1202871"/>
            <a:ext cx="3631442" cy="1172553"/>
          </a:xfrm>
        </p:spPr>
        <p:txBody>
          <a:bodyPr lIns="0" tIns="0" rIns="0" bIns="0"/>
          <a:lstStyle>
            <a:lvl1pPr>
              <a:defRPr sz="1960" spc="0" baseline="0">
                <a:solidFill>
                  <a:srgbClr val="000000"/>
                </a:solidFill>
              </a:defRPr>
            </a:lvl1pPr>
          </a:lstStyle>
          <a:p>
            <a:r>
              <a:rPr lang="en-US" dirty="0"/>
              <a:t>Contents</a:t>
            </a:r>
          </a:p>
        </p:txBody>
      </p:sp>
      <p:sp>
        <p:nvSpPr>
          <p:cNvPr id="4" name="Text Placeholder 3"/>
          <p:cNvSpPr>
            <a:spLocks noGrp="1"/>
          </p:cNvSpPr>
          <p:nvPr>
            <p:ph type="body" sz="quarter" idx="10" hasCustomPrompt="1"/>
          </p:nvPr>
        </p:nvSpPr>
        <p:spPr>
          <a:xfrm>
            <a:off x="6211104" y="1202872"/>
            <a:ext cx="3617440" cy="3289228"/>
          </a:xfrm>
        </p:spPr>
        <p:txBody>
          <a:bodyPr wrap="square" lIns="0" tIns="0" rIns="0" bIns="0">
            <a:noAutofit/>
          </a:bodyPr>
          <a:lstStyle>
            <a:lvl1pPr marL="0" marR="0" indent="0" algn="l" defTabSz="507226" rtl="0" eaLnBrk="1" fontAlgn="auto" latinLnBrk="0" hangingPunct="1">
              <a:lnSpc>
                <a:spcPct val="100000"/>
              </a:lnSpc>
              <a:spcBef>
                <a:spcPts val="0"/>
              </a:spcBef>
              <a:spcAft>
                <a:spcPts val="490"/>
              </a:spcAft>
              <a:buClrTx/>
              <a:buSzPct val="90000"/>
              <a:buFont typeface="Wingdings" panose="05000000000000000000" pitchFamily="2" charset="2"/>
              <a:buNone/>
              <a:tabLst/>
              <a:defRPr sz="1960" spc="0" baseline="0">
                <a:solidFill>
                  <a:schemeClr val="accent1"/>
                </a:solidFill>
                <a:latin typeface="+mj-lt"/>
              </a:defRPr>
            </a:lvl1pPr>
            <a:lvl2pPr marL="224051" indent="0">
              <a:buNone/>
              <a:defRPr sz="1764"/>
            </a:lvl2pPr>
            <a:lvl3pPr marL="448102" indent="0">
              <a:buNone/>
              <a:defRPr sz="1764"/>
            </a:lvl3pPr>
            <a:lvl4pPr marL="672153" indent="0">
              <a:buNone/>
              <a:defRPr sz="1764"/>
            </a:lvl4pPr>
            <a:lvl5pPr marL="896203" indent="0">
              <a:buNone/>
              <a:defRPr sz="1764"/>
            </a:lvl5pPr>
          </a:lstStyle>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p:txBody>
      </p:sp>
    </p:spTree>
    <p:extLst>
      <p:ext uri="{BB962C8B-B14F-4D97-AF65-F5344CB8AC3E}">
        <p14:creationId xmlns:p14="http://schemas.microsoft.com/office/powerpoint/2010/main" val="2220023429"/>
      </p:ext>
    </p:extLst>
  </p:cSld>
  <p:clrMapOvr>
    <a:masterClrMapping/>
  </p:clrMapOvr>
  <p:transition>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mp; body slide">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204" y="2139702"/>
            <a:ext cx="11336821" cy="1223171"/>
          </a:xfrm>
        </p:spPr>
        <p:txBody>
          <a:bodyPr wrap="square" lIns="0" tIns="0" rIns="0" bIns="0">
            <a:spAutoFit/>
          </a:bodyPr>
          <a:lstStyle>
            <a:lvl1pPr marL="0" indent="0">
              <a:lnSpc>
                <a:spcPct val="90000"/>
              </a:lnSpc>
              <a:spcBef>
                <a:spcPts val="0"/>
              </a:spcBef>
              <a:spcAft>
                <a:spcPts val="1274"/>
              </a:spcAft>
              <a:buNone/>
              <a:defRPr sz="2548" b="0" i="0">
                <a:solidFill>
                  <a:srgbClr val="000000"/>
                </a:solidFill>
                <a:latin typeface="+mn-lt"/>
              </a:defRPr>
            </a:lvl1pPr>
            <a:lvl2pPr marL="224051" indent="0">
              <a:lnSpc>
                <a:spcPct val="90000"/>
              </a:lnSpc>
              <a:spcBef>
                <a:spcPts val="0"/>
              </a:spcBef>
              <a:spcAft>
                <a:spcPts val="1274"/>
              </a:spcAft>
              <a:buNone/>
              <a:defRPr sz="1960">
                <a:solidFill>
                  <a:srgbClr val="000000"/>
                </a:solidFill>
              </a:defRPr>
            </a:lvl2pPr>
            <a:lvl3pPr marL="448102" indent="0">
              <a:spcBef>
                <a:spcPts val="0"/>
              </a:spcBef>
              <a:spcAft>
                <a:spcPts val="1274"/>
              </a:spcAft>
              <a:buNone/>
              <a:defRPr sz="1960">
                <a:solidFill>
                  <a:srgbClr val="000000"/>
                </a:solidFill>
              </a:defRPr>
            </a:lvl3pPr>
            <a:lvl4pPr marL="672153" indent="0">
              <a:spcBef>
                <a:spcPts val="0"/>
              </a:spcBef>
              <a:spcAft>
                <a:spcPts val="1274"/>
              </a:spcAft>
              <a:buNone/>
              <a:defRPr sz="1960"/>
            </a:lvl4pPr>
            <a:lvl5pPr marL="896203" indent="0">
              <a:buNone/>
              <a:defRPr/>
            </a:lvl5pPr>
          </a:lstStyle>
          <a:p>
            <a:pPr lvl="0"/>
            <a:r>
              <a:rPr lang="en-US" dirty="0"/>
              <a:t>First level Segoe UI 26pt</a:t>
            </a:r>
          </a:p>
          <a:p>
            <a:pPr lvl="1"/>
            <a:r>
              <a:rPr lang="en-US" dirty="0"/>
              <a:t>Second level Segoe UI 20pt</a:t>
            </a:r>
          </a:p>
          <a:p>
            <a:pPr lvl="2"/>
            <a:r>
              <a:rPr lang="en-US" dirty="0"/>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solidFill>
                  <a:srgbClr val="000000"/>
                </a:solidFill>
              </a:defRPr>
            </a:lvl1pPr>
          </a:lstStyle>
          <a:p>
            <a:r>
              <a:rPr lang="en-US" dirty="0"/>
              <a:t>Heading Segoe UI </a:t>
            </a:r>
            <a:r>
              <a:rPr lang="en-US" dirty="0" err="1"/>
              <a:t>Semibold</a:t>
            </a:r>
            <a:r>
              <a:rPr lang="en-US" dirty="0"/>
              <a:t> 32pt</a:t>
            </a:r>
          </a:p>
        </p:txBody>
      </p:sp>
    </p:spTree>
    <p:extLst>
      <p:ext uri="{BB962C8B-B14F-4D97-AF65-F5344CB8AC3E}">
        <p14:creationId xmlns:p14="http://schemas.microsoft.com/office/powerpoint/2010/main" val="2943934569"/>
      </p:ext>
    </p:extLst>
  </p:cSld>
  <p:clrMapOvr>
    <a:masterClrMapping/>
  </p:clrMapOvr>
  <p:transition>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body slide (with bullets)">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0A83EF54-F800-4521-AA68-2B27B0B561A2}"/>
              </a:ext>
            </a:extLst>
          </p:cNvPr>
          <p:cNvSpPr>
            <a:spLocks noGrp="1"/>
          </p:cNvSpPr>
          <p:nvPr>
            <p:ph type="body" sz="quarter" idx="10" hasCustomPrompt="1"/>
          </p:nvPr>
        </p:nvSpPr>
        <p:spPr>
          <a:xfrm>
            <a:off x="437205" y="2141394"/>
            <a:ext cx="11336821" cy="1223171"/>
          </a:xfrm>
        </p:spPr>
        <p:txBody>
          <a:bodyPr wrap="square" lIns="0" tIns="0" rIns="0" bIns="0">
            <a:spAutoFit/>
          </a:bodyPr>
          <a:lstStyle>
            <a:lvl1pPr marL="268861" indent="-268861">
              <a:lnSpc>
                <a:spcPct val="90000"/>
              </a:lnSpc>
              <a:spcBef>
                <a:spcPts val="0"/>
              </a:spcBef>
              <a:spcAft>
                <a:spcPts val="1274"/>
              </a:spcAft>
              <a:buClr>
                <a:srgbClr val="000000"/>
              </a:buClr>
              <a:buSzPct val="77000"/>
              <a:buFont typeface="Arial" panose="020B0604020202020204" pitchFamily="34" charset="0"/>
              <a:buChar char="•"/>
              <a:defRPr sz="2548" b="0" i="0">
                <a:solidFill>
                  <a:srgbClr val="000000"/>
                </a:solidFill>
                <a:latin typeface="+mn-lt"/>
              </a:defRPr>
            </a:lvl1pPr>
            <a:lvl2pPr marL="537722" indent="-224051">
              <a:lnSpc>
                <a:spcPct val="90000"/>
              </a:lnSpc>
              <a:spcBef>
                <a:spcPts val="0"/>
              </a:spcBef>
              <a:spcAft>
                <a:spcPts val="1274"/>
              </a:spcAft>
              <a:buClr>
                <a:srgbClr val="000000"/>
              </a:buClr>
              <a:buSzPct val="77000"/>
              <a:buFont typeface="Arial" panose="020B0604020202020204" pitchFamily="34" charset="0"/>
              <a:buChar char="•"/>
              <a:defRPr sz="1960">
                <a:solidFill>
                  <a:srgbClr val="000000"/>
                </a:solidFill>
              </a:defRPr>
            </a:lvl2pPr>
            <a:lvl3pPr marL="806583" indent="-224051">
              <a:spcBef>
                <a:spcPts val="0"/>
              </a:spcBef>
              <a:spcAft>
                <a:spcPts val="1274"/>
              </a:spcAft>
              <a:buClr>
                <a:srgbClr val="000000"/>
              </a:buClr>
              <a:buSzPct val="77000"/>
              <a:buFont typeface="Arial" panose="020B0604020202020204" pitchFamily="34" charset="0"/>
              <a:buChar char="•"/>
              <a:defRPr sz="1960">
                <a:solidFill>
                  <a:srgbClr val="000000"/>
                </a:solidFill>
              </a:defRPr>
            </a:lvl3pPr>
            <a:lvl4pPr marL="672153" indent="0">
              <a:spcBef>
                <a:spcPts val="0"/>
              </a:spcBef>
              <a:spcAft>
                <a:spcPts val="1274"/>
              </a:spcAft>
              <a:buNone/>
              <a:defRPr sz="1960"/>
            </a:lvl4pPr>
            <a:lvl5pPr marL="896203" indent="0">
              <a:buNone/>
              <a:defRPr/>
            </a:lvl5pPr>
          </a:lstStyle>
          <a:p>
            <a:pPr lvl="0"/>
            <a:r>
              <a:rPr lang="en-US" dirty="0"/>
              <a:t>First level Segoe UI 26pt</a:t>
            </a:r>
          </a:p>
          <a:p>
            <a:pPr lvl="1"/>
            <a:r>
              <a:rPr lang="en-US" dirty="0"/>
              <a:t>Second level Segoe UI 20pt</a:t>
            </a:r>
          </a:p>
          <a:p>
            <a:pPr lvl="2"/>
            <a:r>
              <a:rPr lang="en-US" dirty="0"/>
              <a:t>Third level Segoe UI 20pt</a:t>
            </a:r>
          </a:p>
        </p:txBody>
      </p:sp>
      <p:sp>
        <p:nvSpPr>
          <p:cNvPr id="14" name="Title Placeholder 1">
            <a:extLst>
              <a:ext uri="{FF2B5EF4-FFF2-40B4-BE49-F238E27FC236}">
                <a16:creationId xmlns:a16="http://schemas.microsoft.com/office/drawing/2014/main" id="{AE6F3ED0-7F59-40C0-BDE3-5E04439997A5}"/>
              </a:ext>
            </a:extLst>
          </p:cNvPr>
          <p:cNvSpPr>
            <a:spLocks noGrp="1"/>
          </p:cNvSpPr>
          <p:nvPr>
            <p:ph type="title" hasCustomPrompt="1"/>
          </p:nvPr>
        </p:nvSpPr>
        <p:spPr>
          <a:xfrm>
            <a:off x="426313" y="440495"/>
            <a:ext cx="11333087" cy="758022"/>
          </a:xfrm>
          <a:prstGeom prst="rect">
            <a:avLst/>
          </a:prstGeom>
        </p:spPr>
        <p:txBody>
          <a:bodyPr vert="horz" wrap="square" lIns="0" tIns="164592" rIns="0" bIns="0" rtlCol="0" anchor="t">
            <a:noAutofit/>
          </a:bodyPr>
          <a:lstStyle>
            <a:lvl1pPr>
              <a:defRPr>
                <a:solidFill>
                  <a:srgbClr val="000000"/>
                </a:solidFill>
              </a:defRPr>
            </a:lvl1pPr>
          </a:lstStyle>
          <a:p>
            <a:r>
              <a:rPr lang="en-US" dirty="0"/>
              <a:t>Heading Segoe UI </a:t>
            </a:r>
            <a:r>
              <a:rPr lang="en-US" dirty="0" err="1"/>
              <a:t>Semibold</a:t>
            </a:r>
            <a:r>
              <a:rPr lang="en-US" dirty="0"/>
              <a:t> 32pt</a:t>
            </a:r>
          </a:p>
        </p:txBody>
      </p:sp>
      <p:sp>
        <p:nvSpPr>
          <p:cNvPr id="5" name="Text Placeholder 3">
            <a:extLst>
              <a:ext uri="{FF2B5EF4-FFF2-40B4-BE49-F238E27FC236}">
                <a16:creationId xmlns:a16="http://schemas.microsoft.com/office/drawing/2014/main" id="{BF94EA65-2CBF-4A04-9D22-169D8572F347}"/>
              </a:ext>
            </a:extLst>
          </p:cNvPr>
          <p:cNvSpPr>
            <a:spLocks noGrp="1"/>
          </p:cNvSpPr>
          <p:nvPr>
            <p:ph type="body" sz="quarter" idx="12" hasCustomPrompt="1"/>
          </p:nvPr>
        </p:nvSpPr>
        <p:spPr>
          <a:xfrm>
            <a:off x="426312" y="1083831"/>
            <a:ext cx="11336821" cy="353070"/>
          </a:xfrm>
        </p:spPr>
        <p:txBody>
          <a:bodyPr wrap="square" lIns="0" tIns="0" rIns="0" bIns="0">
            <a:spAutoFit/>
          </a:bodyPr>
          <a:lstStyle>
            <a:lvl1pPr marL="0" indent="0">
              <a:lnSpc>
                <a:spcPct val="90000"/>
              </a:lnSpc>
              <a:spcBef>
                <a:spcPts val="0"/>
              </a:spcBef>
              <a:spcAft>
                <a:spcPts val="1274"/>
              </a:spcAft>
              <a:buNone/>
              <a:defRPr sz="2548" b="0" i="0">
                <a:solidFill>
                  <a:srgbClr val="000000"/>
                </a:solidFill>
                <a:latin typeface="+mn-lt"/>
              </a:defRPr>
            </a:lvl1pPr>
            <a:lvl2pPr marL="224051" indent="0">
              <a:lnSpc>
                <a:spcPct val="90000"/>
              </a:lnSpc>
              <a:spcBef>
                <a:spcPts val="0"/>
              </a:spcBef>
              <a:spcAft>
                <a:spcPts val="1274"/>
              </a:spcAft>
              <a:buNone/>
              <a:defRPr sz="1960">
                <a:solidFill>
                  <a:schemeClr val="tx2"/>
                </a:solidFill>
              </a:defRPr>
            </a:lvl2pPr>
            <a:lvl3pPr marL="448102" indent="0">
              <a:spcBef>
                <a:spcPts val="0"/>
              </a:spcBef>
              <a:spcAft>
                <a:spcPts val="1274"/>
              </a:spcAft>
              <a:buNone/>
              <a:defRPr sz="1960"/>
            </a:lvl3pPr>
            <a:lvl4pPr marL="672153" indent="0">
              <a:spcBef>
                <a:spcPts val="0"/>
              </a:spcBef>
              <a:spcAft>
                <a:spcPts val="1274"/>
              </a:spcAft>
              <a:buNone/>
              <a:defRPr sz="1960"/>
            </a:lvl4pPr>
            <a:lvl5pPr marL="896203" indent="0">
              <a:buNone/>
              <a:defRPr/>
            </a:lvl5pPr>
          </a:lstStyle>
          <a:p>
            <a:pPr lvl="0"/>
            <a:r>
              <a:rPr lang="en-US" dirty="0"/>
              <a:t>Subtitle Segoe UI 26pt</a:t>
            </a:r>
          </a:p>
        </p:txBody>
      </p:sp>
    </p:spTree>
    <p:extLst>
      <p:ext uri="{BB962C8B-B14F-4D97-AF65-F5344CB8AC3E}">
        <p14:creationId xmlns:p14="http://schemas.microsoft.com/office/powerpoint/2010/main" val="203267226"/>
      </p:ext>
    </p:extLst>
  </p:cSld>
  <p:clrMapOvr>
    <a:masterClrMapping/>
  </p:clrMapOvr>
  <p:transition>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426313" y="440495"/>
            <a:ext cx="11333087" cy="758022"/>
          </a:xfrm>
          <a:prstGeom prst="rect">
            <a:avLst/>
          </a:prstGeom>
        </p:spPr>
        <p:txBody>
          <a:bodyPr vert="horz" wrap="square" lIns="0" tIns="164592" rIns="0" bIns="0" rtlCol="0" anchor="t">
            <a:noAutofit/>
          </a:bodyPr>
          <a:lstStyle>
            <a:lvl1pPr>
              <a:defRPr>
                <a:solidFill>
                  <a:srgbClr val="000000"/>
                </a:solidFill>
              </a:defRPr>
            </a:lvl1pPr>
          </a:lstStyle>
          <a:p>
            <a:r>
              <a:rPr lang="en-US" dirty="0"/>
              <a:t>Title</a:t>
            </a:r>
          </a:p>
        </p:txBody>
      </p:sp>
    </p:spTree>
    <p:extLst>
      <p:ext uri="{BB962C8B-B14F-4D97-AF65-F5344CB8AC3E}">
        <p14:creationId xmlns:p14="http://schemas.microsoft.com/office/powerpoint/2010/main" val="3270631369"/>
      </p:ext>
    </p:extLst>
  </p:cSld>
  <p:clrMapOvr>
    <a:masterClrMapping/>
  </p:clrMapOvr>
  <p:transition>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hoto layou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6207993" y="0"/>
            <a:ext cx="5980832"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nchor="ctr">
            <a:noAutofit/>
          </a:bodyPr>
          <a:lstStyle>
            <a:lvl1pPr marL="0" indent="0" algn="ctr">
              <a:buNone/>
              <a:defRPr sz="1960">
                <a:solidFill>
                  <a:schemeClr val="bg2"/>
                </a:solidFill>
                <a:latin typeface="+mj-lt"/>
              </a:defRPr>
            </a:lvl1pPr>
          </a:lstStyle>
          <a:p>
            <a:r>
              <a:rPr lang="en-US" dirty="0"/>
              <a:t>Drop photo here</a:t>
            </a:r>
          </a:p>
        </p:txBody>
      </p:sp>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426314" y="440495"/>
            <a:ext cx="5554519" cy="758022"/>
          </a:xfrm>
          <a:prstGeom prst="rect">
            <a:avLst/>
          </a:prstGeom>
        </p:spPr>
        <p:txBody>
          <a:bodyPr vert="horz" wrap="square" lIns="0" tIns="164592" rIns="0" bIns="0" rtlCol="0" anchor="t">
            <a:noAutofit/>
          </a:bodyPr>
          <a:lstStyle>
            <a:lvl1pPr>
              <a:defRPr/>
            </a:lvl1pPr>
          </a:lstStyle>
          <a:p>
            <a:r>
              <a:rPr lang="en-US" dirty="0"/>
              <a:t>Photo layout 1</a:t>
            </a:r>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426313" y="2145841"/>
            <a:ext cx="5554518" cy="2573509"/>
          </a:xfrm>
        </p:spPr>
        <p:txBody>
          <a:bodyPr wrap="square" lIns="0" tIns="0" rIns="0" bIns="0">
            <a:noAutofit/>
          </a:bodyPr>
          <a:lstStyle>
            <a:lvl1pPr marL="0" marR="0" indent="0" algn="l" defTabSz="914180" rtl="0" eaLnBrk="1" fontAlgn="auto" latinLnBrk="0" hangingPunct="1">
              <a:lnSpc>
                <a:spcPct val="90000"/>
              </a:lnSpc>
              <a:spcBef>
                <a:spcPts val="0"/>
              </a:spcBef>
              <a:spcAft>
                <a:spcPts val="2548"/>
              </a:spcAft>
              <a:buClrTx/>
              <a:buSzPct val="90000"/>
              <a:buFont typeface="Wingdings" panose="05000000000000000000" pitchFamily="2" charset="2"/>
              <a:buNone/>
              <a:tabLst/>
              <a:defRPr sz="2548" b="0" i="0">
                <a:solidFill>
                  <a:srgbClr val="000000"/>
                </a:solidFill>
                <a:latin typeface="+mn-lt"/>
              </a:defRPr>
            </a:lvl1pPr>
            <a:lvl2pPr marL="224051" marR="0" indent="0" algn="l" defTabSz="914180"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48102" indent="0">
              <a:buNone/>
              <a:defRPr/>
            </a:lvl3pPr>
            <a:lvl4pPr marL="672153" indent="0">
              <a:buNone/>
              <a:defRPr/>
            </a:lvl4pPr>
            <a:lvl5pPr marL="896203" indent="0">
              <a:buNone/>
              <a:defRPr/>
            </a:lvl5pPr>
          </a:lstStyle>
          <a:p>
            <a:pPr lvl="0"/>
            <a:r>
              <a:rPr lang="pt-BR" dirty="0"/>
              <a:t>Subhead Segoe UI 26pt</a:t>
            </a:r>
          </a:p>
          <a:p>
            <a:pPr lvl="0"/>
            <a:r>
              <a:rPr lang="pt-BR" dirty="0"/>
              <a:t>Subhead Segoe UI 26pt</a:t>
            </a:r>
          </a:p>
          <a:p>
            <a:pPr lvl="0"/>
            <a:r>
              <a:rPr lang="pt-BR" dirty="0"/>
              <a:t>Subhead Segoe UI 26pt</a:t>
            </a:r>
          </a:p>
        </p:txBody>
      </p:sp>
    </p:spTree>
    <p:extLst>
      <p:ext uri="{BB962C8B-B14F-4D97-AF65-F5344CB8AC3E}">
        <p14:creationId xmlns:p14="http://schemas.microsoft.com/office/powerpoint/2010/main" val="3521077532"/>
      </p:ext>
    </p:extLst>
  </p:cSld>
  <p:clrMapOvr>
    <a:masterClrMapping/>
  </p:clrMapOvr>
  <p:transition>
    <p:fade/>
  </p:transition>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hoto layout 2">
    <p:spTree>
      <p:nvGrpSpPr>
        <p:cNvPr id="1" name=""/>
        <p:cNvGrpSpPr/>
        <p:nvPr/>
      </p:nvGrpSpPr>
      <p:grpSpPr>
        <a:xfrm>
          <a:off x="0" y="0"/>
          <a:ext cx="0" cy="0"/>
          <a:chOff x="0" y="0"/>
          <a:chExt cx="0" cy="0"/>
        </a:xfrm>
      </p:grpSpPr>
      <p:sp>
        <p:nvSpPr>
          <p:cNvPr id="11" name="Picture Placeholder 10"/>
          <p:cNvSpPr>
            <a:spLocks noGrp="1"/>
          </p:cNvSpPr>
          <p:nvPr>
            <p:ph type="pic" sz="quarter" idx="14" hasCustomPrompt="1"/>
          </p:nvPr>
        </p:nvSpPr>
        <p:spPr>
          <a:xfrm>
            <a:off x="426313" y="2135537"/>
            <a:ext cx="3631442" cy="2583813"/>
          </a:xfrm>
          <a:blipFill>
            <a:blip r:embed="rId2" cstate="screen">
              <a:extLst>
                <a:ext uri="{28A0092B-C50C-407E-A947-70E740481C1C}">
                  <a14:useLocalDpi xmlns:a14="http://schemas.microsoft.com/office/drawing/2010/main"/>
                </a:ext>
              </a:extLst>
            </a:blip>
            <a:stretch>
              <a:fillRect/>
            </a:stretch>
          </a:blipFill>
        </p:spPr>
        <p:txBody>
          <a:bodyPr anchor="ctr">
            <a:noAutofit/>
          </a:bodyPr>
          <a:lstStyle>
            <a:lvl1pPr marL="0" indent="0" algn="ctr">
              <a:buNone/>
              <a:defRPr sz="1960">
                <a:solidFill>
                  <a:schemeClr val="bg2"/>
                </a:solidFill>
                <a:latin typeface="+mj-lt"/>
              </a:defRPr>
            </a:lvl1pPr>
          </a:lstStyle>
          <a:p>
            <a:r>
              <a:rPr lang="en-US" dirty="0"/>
              <a:t>Drop photo here</a:t>
            </a:r>
          </a:p>
        </p:txBody>
      </p:sp>
      <p:sp>
        <p:nvSpPr>
          <p:cNvPr id="12" name="Picture Placeholder 10"/>
          <p:cNvSpPr>
            <a:spLocks noGrp="1"/>
          </p:cNvSpPr>
          <p:nvPr>
            <p:ph type="pic" sz="quarter" idx="15" hasCustomPrompt="1"/>
          </p:nvPr>
        </p:nvSpPr>
        <p:spPr>
          <a:xfrm>
            <a:off x="4280249" y="2135537"/>
            <a:ext cx="3622107" cy="2583813"/>
          </a:xfrm>
          <a:blipFill>
            <a:blip r:embed="rId3"/>
            <a:stretch>
              <a:fillRect/>
            </a:stretch>
          </a:blipFill>
        </p:spPr>
        <p:txBody>
          <a:bodyPr anchor="ctr">
            <a:noAutofit/>
          </a:bodyPr>
          <a:lstStyle>
            <a:lvl1pPr marL="0" indent="0" algn="ctr">
              <a:buNone/>
              <a:defRPr sz="1960">
                <a:solidFill>
                  <a:schemeClr val="bg2"/>
                </a:solidFill>
                <a:latin typeface="+mj-lt"/>
              </a:defRPr>
            </a:lvl1pPr>
          </a:lstStyle>
          <a:p>
            <a:r>
              <a:rPr lang="en-US" dirty="0"/>
              <a:t>Drop photo here</a:t>
            </a:r>
          </a:p>
        </p:txBody>
      </p:sp>
      <p:sp>
        <p:nvSpPr>
          <p:cNvPr id="13" name="Picture Placeholder 10"/>
          <p:cNvSpPr>
            <a:spLocks noGrp="1"/>
          </p:cNvSpPr>
          <p:nvPr>
            <p:ph type="pic" sz="quarter" idx="16" hasCustomPrompt="1"/>
          </p:nvPr>
        </p:nvSpPr>
        <p:spPr>
          <a:xfrm>
            <a:off x="8124847" y="2135536"/>
            <a:ext cx="3633055" cy="2583814"/>
          </a:xfrm>
          <a:blipFill>
            <a:blip r:embed="rId4"/>
            <a:stretch>
              <a:fillRect/>
            </a:stretch>
          </a:blipFill>
        </p:spPr>
        <p:txBody>
          <a:bodyPr anchor="ctr">
            <a:noAutofit/>
          </a:bodyPr>
          <a:lstStyle>
            <a:lvl1pPr marL="0" indent="0" algn="ctr">
              <a:buNone/>
              <a:defRPr sz="1960">
                <a:solidFill>
                  <a:schemeClr val="bg2"/>
                </a:solidFill>
                <a:latin typeface="+mj-lt"/>
              </a:defRPr>
            </a:lvl1pPr>
          </a:lstStyle>
          <a:p>
            <a:r>
              <a:rPr lang="en-US" dirty="0"/>
              <a:t>Drop photo here</a:t>
            </a:r>
          </a:p>
        </p:txBody>
      </p:sp>
      <p:sp>
        <p:nvSpPr>
          <p:cNvPr id="5" name="Text Placeholder 4"/>
          <p:cNvSpPr>
            <a:spLocks noGrp="1"/>
          </p:cNvSpPr>
          <p:nvPr>
            <p:ph type="body" sz="quarter" idx="11" hasCustomPrompt="1"/>
          </p:nvPr>
        </p:nvSpPr>
        <p:spPr>
          <a:xfrm>
            <a:off x="426313" y="4927922"/>
            <a:ext cx="3629575" cy="1307666"/>
          </a:xfrm>
        </p:spPr>
        <p:txBody>
          <a:bodyPr lIns="0" tIns="0" rIns="0" bIns="0"/>
          <a:lstStyle>
            <a:lvl1pPr marL="0" indent="0">
              <a:lnSpc>
                <a:spcPct val="100000"/>
              </a:lnSpc>
              <a:spcBef>
                <a:spcPts val="0"/>
              </a:spcBef>
              <a:spcAft>
                <a:spcPts val="784"/>
              </a:spcAft>
              <a:buNone/>
              <a:defRPr sz="1568" b="1">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9" name="Text Placeholder 4"/>
          <p:cNvSpPr>
            <a:spLocks noGrp="1"/>
          </p:cNvSpPr>
          <p:nvPr>
            <p:ph type="body" sz="quarter" idx="12" hasCustomPrompt="1"/>
          </p:nvPr>
        </p:nvSpPr>
        <p:spPr>
          <a:xfrm>
            <a:off x="4280246" y="4927922"/>
            <a:ext cx="3622107"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a:t>
            </a:r>
            <a:r>
              <a:rPr lang="en-US" dirty="0" err="1"/>
              <a:t>Semibold</a:t>
            </a:r>
            <a:r>
              <a:rPr lang="en-US" dirty="0"/>
              <a:t>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0" name="Text Placeholder 4"/>
          <p:cNvSpPr>
            <a:spLocks noGrp="1"/>
          </p:cNvSpPr>
          <p:nvPr>
            <p:ph type="body" sz="quarter" idx="13" hasCustomPrompt="1"/>
          </p:nvPr>
        </p:nvSpPr>
        <p:spPr>
          <a:xfrm>
            <a:off x="8124847" y="4927922"/>
            <a:ext cx="3629575" cy="1307666"/>
          </a:xfrm>
        </p:spPr>
        <p:txBody>
          <a:bodyPr lIns="0" tIns="0" rIns="0" bIns="0"/>
          <a:lstStyle>
            <a:lvl1pPr marL="0" indent="0">
              <a:lnSpc>
                <a:spcPct val="100000"/>
              </a:lnSpc>
              <a:spcBef>
                <a:spcPts val="0"/>
              </a:spcBef>
              <a:spcAft>
                <a:spcPts val="784"/>
              </a:spcAft>
              <a:buNone/>
              <a:defRPr sz="1568">
                <a:solidFill>
                  <a:schemeClr val="accent1"/>
                </a:solidFill>
                <a:latin typeface="+mj-lt"/>
              </a:defRPr>
            </a:lvl1pPr>
            <a:lvl2pPr marL="0" marR="0" indent="0" algn="l" defTabSz="914180" rtl="0" eaLnBrk="1" fontAlgn="auto" latinLnBrk="0" hangingPunct="1">
              <a:lnSpc>
                <a:spcPct val="100000"/>
              </a:lnSpc>
              <a:spcBef>
                <a:spcPts val="0"/>
              </a:spcBef>
              <a:spcAft>
                <a:spcPts val="784"/>
              </a:spcAft>
              <a:buClrTx/>
              <a:buSzPct val="90000"/>
              <a:buFont typeface="Arial" panose="020B0604020202020204" pitchFamily="34" charset="0"/>
              <a:buNone/>
              <a:tabLst/>
              <a:defRPr sz="1568">
                <a:solidFill>
                  <a:srgbClr val="000000"/>
                </a:solidFill>
              </a:defRPr>
            </a:lvl2pPr>
            <a:lvl3pPr marL="448102" indent="0">
              <a:buNone/>
              <a:defRPr/>
            </a:lvl3pPr>
            <a:lvl4pPr marL="672153" indent="0">
              <a:buNone/>
              <a:defRPr/>
            </a:lvl4pPr>
            <a:lvl5pPr marL="896203" indent="0">
              <a:buNone/>
              <a:defRPr/>
            </a:lvl5pPr>
          </a:lstStyle>
          <a:p>
            <a:pPr lvl="0"/>
            <a:r>
              <a:rPr lang="en-US" dirty="0"/>
              <a:t>Paragraph title Segoe UI bold 16</a:t>
            </a:r>
          </a:p>
          <a:p>
            <a:pPr lvl="1"/>
            <a:r>
              <a:rPr lang="en-US" dirty="0"/>
              <a:t>Body copy Segoe Regular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a:t>
            </a:r>
            <a:r>
              <a:rPr lang="en-US" dirty="0"/>
              <a:t>, </a:t>
            </a:r>
            <a:r>
              <a:rPr lang="en-US" dirty="0" err="1"/>
              <a:t>omnimusdae</a:t>
            </a:r>
            <a:r>
              <a:rPr lang="en-US" dirty="0"/>
              <a:t>. </a:t>
            </a:r>
            <a:r>
              <a:rPr lang="en-US" dirty="0" err="1"/>
              <a:t>Boribus</a:t>
            </a:r>
            <a:r>
              <a:rPr lang="en-US" dirty="0"/>
              <a:t> </a:t>
            </a:r>
            <a:r>
              <a:rPr lang="en-US" dirty="0" err="1"/>
              <a:t>sinctius</a:t>
            </a:r>
            <a:r>
              <a:rPr lang="en-US" dirty="0"/>
              <a:t> </a:t>
            </a:r>
            <a:r>
              <a:rPr lang="en-US" dirty="0" err="1"/>
              <a:t>nimaxime</a:t>
            </a:r>
            <a:r>
              <a:rPr lang="en-US" dirty="0"/>
              <a:t> sit et </a:t>
            </a:r>
            <a:r>
              <a:rPr lang="en-US" dirty="0" err="1"/>
              <a:t>nonsequibus</a:t>
            </a:r>
            <a:r>
              <a:rPr lang="en-US" dirty="0"/>
              <a:t> </a:t>
            </a:r>
            <a:r>
              <a:rPr lang="en-US" dirty="0" err="1"/>
              <a:t>dollendis</a:t>
            </a:r>
            <a:r>
              <a:rPr lang="en-US" dirty="0"/>
              <a:t> as </a:t>
            </a:r>
            <a:r>
              <a:rPr lang="en-US" dirty="0" err="1"/>
              <a:t>autestiat</a:t>
            </a:r>
            <a:r>
              <a:rPr lang="en-US" dirty="0"/>
              <a:t>.</a:t>
            </a:r>
          </a:p>
        </p:txBody>
      </p:sp>
      <p:sp>
        <p:nvSpPr>
          <p:cNvPr id="14" name="Title Placeholder 1">
            <a:extLst>
              <a:ext uri="{FF2B5EF4-FFF2-40B4-BE49-F238E27FC236}">
                <a16:creationId xmlns:a16="http://schemas.microsoft.com/office/drawing/2014/main" id="{54138D0E-FA08-493B-A3B5-1ED81872ADC9}"/>
              </a:ext>
            </a:extLst>
          </p:cNvPr>
          <p:cNvSpPr>
            <a:spLocks noGrp="1"/>
          </p:cNvSpPr>
          <p:nvPr>
            <p:ph type="title" hasCustomPrompt="1"/>
          </p:nvPr>
        </p:nvSpPr>
        <p:spPr>
          <a:xfrm>
            <a:off x="426313" y="440495"/>
            <a:ext cx="11333087" cy="739343"/>
          </a:xfrm>
          <a:prstGeom prst="rect">
            <a:avLst/>
          </a:prstGeom>
        </p:spPr>
        <p:txBody>
          <a:bodyPr vert="horz" wrap="square" lIns="0" tIns="164592" rIns="0" bIns="0" rtlCol="0" anchor="t">
            <a:noAutofit/>
          </a:bodyPr>
          <a:lstStyle>
            <a:lvl1pPr>
              <a:defRPr/>
            </a:lvl1pPr>
          </a:lstStyle>
          <a:p>
            <a:r>
              <a:rPr lang="en-US" dirty="0"/>
              <a:t>Photo layout 2</a:t>
            </a:r>
          </a:p>
        </p:txBody>
      </p:sp>
    </p:spTree>
    <p:extLst>
      <p:ext uri="{BB962C8B-B14F-4D97-AF65-F5344CB8AC3E}">
        <p14:creationId xmlns:p14="http://schemas.microsoft.com/office/powerpoint/2010/main" val="2850146132"/>
      </p:ext>
    </p:extLst>
  </p:cSld>
  <p:clrMapOvr>
    <a:masterClrMapping/>
  </p:clrMapOvr>
  <p:transition>
    <p:fad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6313" y="435824"/>
            <a:ext cx="11333087" cy="744014"/>
          </a:xfrm>
          <a:prstGeom prst="rect">
            <a:avLst/>
          </a:prstGeom>
        </p:spPr>
        <p:txBody>
          <a:bodyPr vert="horz" wrap="square" lIns="0" tIns="164592" rIns="0" bIns="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437205" y="1866615"/>
            <a:ext cx="11333087" cy="127648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rot="5400000">
            <a:off x="9685401" y="3012188"/>
            <a:ext cx="6858623" cy="833001"/>
          </a:xfrm>
          <a:prstGeom prst="rect">
            <a:avLst/>
          </a:prstGeom>
        </p:spPr>
      </p:pic>
      <p:pic>
        <p:nvPicPr>
          <p:cNvPr id="10" name="Picture 9">
            <a:extLst>
              <a:ext uri="{FF2B5EF4-FFF2-40B4-BE49-F238E27FC236}">
                <a16:creationId xmlns:a16="http://schemas.microsoft.com/office/drawing/2014/main" id="{5F66C9DB-A981-45BC-B811-A6F95811A81C}"/>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rot="5400000">
            <a:off x="9036631" y="3221648"/>
            <a:ext cx="6858000" cy="414704"/>
          </a:xfrm>
          <a:prstGeom prst="rect">
            <a:avLst/>
          </a:prstGeom>
        </p:spPr>
      </p:pic>
    </p:spTree>
    <p:extLst>
      <p:ext uri="{BB962C8B-B14F-4D97-AF65-F5344CB8AC3E}">
        <p14:creationId xmlns:p14="http://schemas.microsoft.com/office/powerpoint/2010/main" val="254829499"/>
      </p:ext>
    </p:extLst>
  </p:cSld>
  <p:clrMap bg1="lt1" tx1="dk1" bg2="lt2" tx2="dk2" accent1="accent1" accent2="accent2" accent3="accent3" accent4="accent4" accent5="accent5" accent6="accent6" hlink="hlink" folHlink="folHlink"/>
  <p:sldLayoutIdLst>
    <p:sldLayoutId id="2147485508" r:id="rId1"/>
    <p:sldLayoutId id="2147485509" r:id="rId2"/>
    <p:sldLayoutId id="2147485510" r:id="rId3"/>
    <p:sldLayoutId id="2147485511" r:id="rId4"/>
    <p:sldLayoutId id="2147485512" r:id="rId5"/>
    <p:sldLayoutId id="2147485513" r:id="rId6"/>
    <p:sldLayoutId id="2147485514" r:id="rId7"/>
    <p:sldLayoutId id="2147485515" r:id="rId8"/>
    <p:sldLayoutId id="2147485516" r:id="rId9"/>
    <p:sldLayoutId id="2147485517" r:id="rId10"/>
    <p:sldLayoutId id="2147485518" r:id="rId11"/>
    <p:sldLayoutId id="2147485519" r:id="rId12"/>
    <p:sldLayoutId id="2147485520" r:id="rId13"/>
    <p:sldLayoutId id="2147485521" r:id="rId14"/>
    <p:sldLayoutId id="2147485522" r:id="rId15"/>
    <p:sldLayoutId id="2147485523" r:id="rId16"/>
    <p:sldLayoutId id="2147485524" r:id="rId17"/>
    <p:sldLayoutId id="2147485525" r:id="rId18"/>
    <p:sldLayoutId id="2147485526" r:id="rId19"/>
    <p:sldLayoutId id="2147485553" r:id="rId20"/>
    <p:sldLayoutId id="2147485555" r:id="rId21"/>
    <p:sldLayoutId id="2147485556" r:id="rId22"/>
  </p:sldLayoutIdLst>
  <p:transition>
    <p:fade/>
  </p:transition>
  <p:hf sldNum="0" hdr="0" ftr="0" dt="0"/>
  <p:txStyles>
    <p:titleStyle>
      <a:lvl1pPr algn="l" defTabSz="914180" rtl="0" eaLnBrk="1" latinLnBrk="0" hangingPunct="1">
        <a:lnSpc>
          <a:spcPct val="90000"/>
        </a:lnSpc>
        <a:spcBef>
          <a:spcPct val="0"/>
        </a:spcBef>
        <a:buNone/>
        <a:defRPr lang="en-US" sz="3136" b="0" kern="1200" cap="none" spc="-147" baseline="0" dirty="0" smtClean="0">
          <a:ln w="3175">
            <a:noFill/>
          </a:ln>
          <a:solidFill>
            <a:srgbClr val="000000"/>
          </a:solidFill>
          <a:effectLst/>
          <a:latin typeface="+mj-lt"/>
          <a:ea typeface="+mn-ea"/>
          <a:cs typeface="Segoe UI" pitchFamily="34" charset="0"/>
        </a:defRPr>
      </a:lvl1pPr>
    </p:titleStyle>
    <p:bodyStyle>
      <a:lvl1pPr marL="0"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2548" kern="1200" spc="0" baseline="0">
          <a:solidFill>
            <a:srgbClr val="000000"/>
          </a:solidFill>
          <a:latin typeface="+mn-lt"/>
          <a:ea typeface="+mn-ea"/>
          <a:cs typeface="+mn-cs"/>
        </a:defRPr>
      </a:lvl1pPr>
      <a:lvl2pPr marL="224051"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960" kern="1200" spc="0" baseline="0">
          <a:solidFill>
            <a:srgbClr val="000000"/>
          </a:solidFill>
          <a:latin typeface="+mn-lt"/>
          <a:ea typeface="+mn-ea"/>
          <a:cs typeface="+mn-cs"/>
        </a:defRPr>
      </a:lvl2pPr>
      <a:lvl3pPr marL="448102"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3pPr>
      <a:lvl4pPr marL="672153"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4pPr>
      <a:lvl5pPr marL="896203" marR="0" indent="0" algn="l" defTabSz="914180" rtl="0" eaLnBrk="1" fontAlgn="auto" latinLnBrk="0" hangingPunct="1">
        <a:lnSpc>
          <a:spcPct val="90000"/>
        </a:lnSpc>
        <a:spcBef>
          <a:spcPts val="0"/>
        </a:spcBef>
        <a:spcAft>
          <a:spcPts val="0"/>
        </a:spcAft>
        <a:buClrTx/>
        <a:buSzPct val="90000"/>
        <a:buFont typeface="Wingdings" panose="05000000000000000000" pitchFamily="2" charset="2"/>
        <a:buNone/>
        <a:tabLst/>
        <a:defRPr sz="1568" kern="1200" spc="0" baseline="0">
          <a:solidFill>
            <a:srgbClr val="000000"/>
          </a:soli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180" rtl="0" eaLnBrk="1" latinLnBrk="0" hangingPunct="1">
        <a:defRPr sz="1764" kern="1200">
          <a:solidFill>
            <a:schemeClr val="tx1"/>
          </a:solidFill>
          <a:latin typeface="+mn-lt"/>
          <a:ea typeface="+mn-ea"/>
          <a:cs typeface="+mn-cs"/>
        </a:defRPr>
      </a:lvl1pPr>
      <a:lvl2pPr marL="457090" algn="l" defTabSz="914180" rtl="0" eaLnBrk="1" latinLnBrk="0" hangingPunct="1">
        <a:defRPr sz="1764" kern="1200">
          <a:solidFill>
            <a:schemeClr val="tx1"/>
          </a:solidFill>
          <a:latin typeface="+mn-lt"/>
          <a:ea typeface="+mn-ea"/>
          <a:cs typeface="+mn-cs"/>
        </a:defRPr>
      </a:lvl2pPr>
      <a:lvl3pPr marL="914180" algn="l" defTabSz="914180" rtl="0" eaLnBrk="1" latinLnBrk="0" hangingPunct="1">
        <a:defRPr sz="1764" kern="1200">
          <a:solidFill>
            <a:schemeClr val="tx1"/>
          </a:solidFill>
          <a:latin typeface="+mn-lt"/>
          <a:ea typeface="+mn-ea"/>
          <a:cs typeface="+mn-cs"/>
        </a:defRPr>
      </a:lvl3pPr>
      <a:lvl4pPr marL="1371271" algn="l" defTabSz="914180" rtl="0" eaLnBrk="1" latinLnBrk="0" hangingPunct="1">
        <a:defRPr sz="1764" kern="1200">
          <a:solidFill>
            <a:schemeClr val="tx1"/>
          </a:solidFill>
          <a:latin typeface="+mn-lt"/>
          <a:ea typeface="+mn-ea"/>
          <a:cs typeface="+mn-cs"/>
        </a:defRPr>
      </a:lvl4pPr>
      <a:lvl5pPr marL="1828361" algn="l" defTabSz="914180" rtl="0" eaLnBrk="1" latinLnBrk="0" hangingPunct="1">
        <a:defRPr sz="1764" kern="1200">
          <a:solidFill>
            <a:schemeClr val="tx1"/>
          </a:solidFill>
          <a:latin typeface="+mn-lt"/>
          <a:ea typeface="+mn-ea"/>
          <a:cs typeface="+mn-cs"/>
        </a:defRPr>
      </a:lvl5pPr>
      <a:lvl6pPr marL="2285452" algn="l" defTabSz="914180" rtl="0" eaLnBrk="1" latinLnBrk="0" hangingPunct="1">
        <a:defRPr sz="1764" kern="1200">
          <a:solidFill>
            <a:schemeClr val="tx1"/>
          </a:solidFill>
          <a:latin typeface="+mn-lt"/>
          <a:ea typeface="+mn-ea"/>
          <a:cs typeface="+mn-cs"/>
        </a:defRPr>
      </a:lvl6pPr>
      <a:lvl7pPr marL="2742541" algn="l" defTabSz="914180" rtl="0" eaLnBrk="1" latinLnBrk="0" hangingPunct="1">
        <a:defRPr sz="1764" kern="1200">
          <a:solidFill>
            <a:schemeClr val="tx1"/>
          </a:solidFill>
          <a:latin typeface="+mn-lt"/>
          <a:ea typeface="+mn-ea"/>
          <a:cs typeface="+mn-cs"/>
        </a:defRPr>
      </a:lvl7pPr>
      <a:lvl8pPr marL="3199632" algn="l" defTabSz="914180" rtl="0" eaLnBrk="1" latinLnBrk="0" hangingPunct="1">
        <a:defRPr sz="1764" kern="1200">
          <a:solidFill>
            <a:schemeClr val="tx1"/>
          </a:solidFill>
          <a:latin typeface="+mn-lt"/>
          <a:ea typeface="+mn-ea"/>
          <a:cs typeface="+mn-cs"/>
        </a:defRPr>
      </a:lvl8pPr>
      <a:lvl9pPr marL="3656723" algn="l" defTabSz="914180" rtl="0" eaLnBrk="1" latinLnBrk="0" hangingPunct="1">
        <a:defRPr sz="1764"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373">
          <p15:clr>
            <a:srgbClr val="C35EA4"/>
          </p15:clr>
        </p15:guide>
        <p15:guide id="4" pos="1517">
          <p15:clr>
            <a:srgbClr val="C35EA4"/>
          </p15:clr>
        </p15:guide>
        <p15:guide id="5" pos="2608">
          <p15:clr>
            <a:srgbClr val="C35EA4"/>
          </p15:clr>
        </p15:guide>
        <p15:guide id="6" pos="2751">
          <p15:clr>
            <a:srgbClr val="C35EA4"/>
          </p15:clr>
        </p15:guide>
        <p15:guide id="7" pos="3844">
          <p15:clr>
            <a:srgbClr val="C35EA4"/>
          </p15:clr>
        </p15:guide>
        <p15:guide id="8" pos="3989">
          <p15:clr>
            <a:srgbClr val="C35EA4"/>
          </p15:clr>
        </p15:guide>
        <p15:guide id="9" pos="5079">
          <p15:clr>
            <a:srgbClr val="C35EA4"/>
          </p15:clr>
        </p15:guide>
        <p15:guide id="10" pos="5222">
          <p15:clr>
            <a:srgbClr val="C35EA4"/>
          </p15:clr>
        </p15:guide>
        <p15:guide id="11" pos="6317">
          <p15:clr>
            <a:srgbClr val="C35EA4"/>
          </p15:clr>
        </p15:guide>
        <p15:guide id="12" pos="6460">
          <p15:clr>
            <a:srgbClr val="C35EA4"/>
          </p15:clr>
        </p15:guide>
        <p15:guide id="16" pos="274">
          <p15:clr>
            <a:srgbClr val="F26B43"/>
          </p15:clr>
        </p15:guide>
        <p15:guide id="17" pos="7558">
          <p15:clr>
            <a:srgbClr val="F26B43"/>
          </p15:clr>
        </p15:guide>
        <p15:guide id="18" orient="horz" pos="758">
          <p15:clr>
            <a:srgbClr val="5ACBF0"/>
          </p15:clr>
        </p15:guide>
        <p15:guide id="19" orient="horz" pos="1372">
          <p15:clr>
            <a:srgbClr val="5ACBF0"/>
          </p15:clr>
        </p15:guide>
        <p15:guide id="20" orient="horz" pos="612">
          <p15:clr>
            <a:srgbClr val="5ACBF0"/>
          </p15:clr>
        </p15:guide>
        <p15:guide id="21" orient="horz" pos="1515">
          <p15:clr>
            <a:srgbClr val="5ACBF0"/>
          </p15:clr>
        </p15:guide>
        <p15:guide id="22" orient="horz" pos="2127">
          <p15:clr>
            <a:srgbClr val="5ACBF0"/>
          </p15:clr>
        </p15:guide>
        <p15:guide id="23" orient="horz" pos="2275">
          <p15:clr>
            <a:srgbClr val="5ACBF0"/>
          </p15:clr>
        </p15:guide>
        <p15:guide id="25" orient="horz" pos="280">
          <p15:clr>
            <a:srgbClr val="F26B43"/>
          </p15:clr>
        </p15:guide>
        <p15:guide id="26" orient="horz" pos="4127">
          <p15:clr>
            <a:srgbClr val="F26B43"/>
          </p15:clr>
        </p15:guide>
        <p15:guide id="27" orient="horz" pos="2889">
          <p15:clr>
            <a:srgbClr val="5ACBF0"/>
          </p15:clr>
        </p15:guide>
        <p15:guide id="28" orient="horz" pos="3032">
          <p15:clr>
            <a:srgbClr val="5ACBF0"/>
          </p15:clr>
        </p15:guide>
        <p15:guide id="29" orient="horz" pos="3648">
          <p15:clr>
            <a:srgbClr val="5ACBF0"/>
          </p15:clr>
        </p15:guide>
        <p15:guide id="30" orient="horz" pos="379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9432" y="3029995"/>
            <a:ext cx="10643952" cy="1793104"/>
          </a:xfrm>
        </p:spPr>
        <p:txBody>
          <a:bodyPr/>
          <a:lstStyle/>
          <a:p>
            <a:r>
              <a:rPr lang="en-US" sz="3200" dirty="0">
                <a:solidFill>
                  <a:srgbClr val="0078D7"/>
                </a:solidFill>
                <a:latin typeface="Segoe UI Semibold"/>
                <a:cs typeface="Segoe UI Semibold"/>
              </a:rPr>
              <a:t>CS 1010: Introduction to Programming with Python</a:t>
            </a:r>
            <a:br>
              <a:rPr lang="en-US" sz="5250" dirty="0">
                <a:latin typeface="Segoe UI Semibold" panose="020B0702040204020203" pitchFamily="34" charset="0"/>
                <a:cs typeface="Segoe UI Semibold" panose="020B0702040204020203" pitchFamily="34" charset="0"/>
              </a:rPr>
            </a:br>
            <a:r>
              <a:rPr lang="en-US" sz="4400" dirty="0">
                <a:latin typeface="Segoe UI Semibold"/>
                <a:cs typeface="Segoe UI Semibold"/>
              </a:rPr>
              <a:t>Lec 07: Collections (Lists, Tuples, Dictionary)</a:t>
            </a:r>
            <a:endParaRPr lang="en-US" sz="4400" dirty="0">
              <a:solidFill>
                <a:srgbClr val="0078D7"/>
              </a:solidFill>
              <a:latin typeface="Segoe UI Semibold"/>
              <a:cs typeface="Segoe UI Semibold"/>
            </a:endParaRPr>
          </a:p>
        </p:txBody>
      </p:sp>
      <p:sp>
        <p:nvSpPr>
          <p:cNvPr id="3" name="Text Placeholder 2">
            <a:extLst>
              <a:ext uri="{FF2B5EF4-FFF2-40B4-BE49-F238E27FC236}">
                <a16:creationId xmlns:a16="http://schemas.microsoft.com/office/drawing/2014/main" id="{E6DEC481-E629-4518-8DA6-454DEBAE1709}"/>
              </a:ext>
            </a:extLst>
          </p:cNvPr>
          <p:cNvSpPr>
            <a:spLocks noGrp="1"/>
          </p:cNvSpPr>
          <p:nvPr>
            <p:ph type="body" sz="quarter" idx="12"/>
          </p:nvPr>
        </p:nvSpPr>
        <p:spPr>
          <a:xfrm>
            <a:off x="426315" y="4838790"/>
            <a:ext cx="5286227" cy="945435"/>
          </a:xfrm>
        </p:spPr>
        <p:txBody>
          <a:bodyPr/>
          <a:lstStyle/>
          <a:p>
            <a:r>
              <a:rPr lang="en-US" b="1" dirty="0"/>
              <a:t>Dr. Madhavi Vaidya</a:t>
            </a:r>
          </a:p>
          <a:p>
            <a:r>
              <a:rPr lang="en-US" dirty="0"/>
              <a:t>Instructor</a:t>
            </a:r>
          </a:p>
          <a:p>
            <a:r>
              <a:rPr lang="en-US" dirty="0"/>
              <a:t>Department of Electrical Engineering &amp; Computer Sciences </a:t>
            </a:r>
          </a:p>
          <a:p>
            <a:r>
              <a:rPr lang="en-US" dirty="0"/>
              <a:t>Finessefleet Foundation, Bangalore</a:t>
            </a:r>
          </a:p>
        </p:txBody>
      </p:sp>
      <p:sp>
        <p:nvSpPr>
          <p:cNvPr id="2" name="TextBox 1">
            <a:extLst>
              <a:ext uri="{FF2B5EF4-FFF2-40B4-BE49-F238E27FC236}">
                <a16:creationId xmlns:a16="http://schemas.microsoft.com/office/drawing/2014/main" id="{84E2D390-5219-3803-2BBE-0D0A01DCF1BD}"/>
              </a:ext>
            </a:extLst>
          </p:cNvPr>
          <p:cNvSpPr txBox="1"/>
          <p:nvPr/>
        </p:nvSpPr>
        <p:spPr>
          <a:xfrm>
            <a:off x="7443019" y="4710971"/>
            <a:ext cx="3717058" cy="1154162"/>
          </a:xfrm>
          <a:prstGeom prst="rect">
            <a:avLst/>
          </a:prstGeom>
          <a:noFill/>
        </p:spPr>
        <p:txBody>
          <a:bodyPr wrap="square" lIns="182880" tIns="146304" rIns="182880" bIns="146304" rtlCol="0" anchor="t">
            <a:spAutoFit/>
          </a:bodyPr>
          <a:lstStyle/>
          <a:p>
            <a:pPr>
              <a:lnSpc>
                <a:spcPct val="90000"/>
              </a:lnSpc>
              <a:spcAft>
                <a:spcPts val="600"/>
              </a:spcAft>
            </a:pPr>
            <a:r>
              <a:rPr lang="en-US" sz="1550" b="1" dirty="0">
                <a:gradFill>
                  <a:gsLst>
                    <a:gs pos="2917">
                      <a:schemeClr val="tx1"/>
                    </a:gs>
                    <a:gs pos="30000">
                      <a:schemeClr val="tx1"/>
                    </a:gs>
                  </a:gsLst>
                  <a:lin ang="5400000" scaled="0"/>
                </a:gradFill>
              </a:rPr>
              <a:t>Ms. Syeda Faaiza Afreen </a:t>
            </a:r>
            <a:r>
              <a:rPr lang="en-US" sz="1550" dirty="0">
                <a:gradFill>
                  <a:gsLst>
                    <a:gs pos="2917">
                      <a:schemeClr val="tx1"/>
                    </a:gs>
                    <a:gs pos="30000">
                      <a:schemeClr val="tx1"/>
                    </a:gs>
                  </a:gsLst>
                  <a:lin ang="5400000" scaled="0"/>
                </a:gradFill>
              </a:rPr>
              <a:t>(EE2502102)</a:t>
            </a:r>
            <a:br>
              <a:rPr lang="en-US" sz="1550" dirty="0"/>
            </a:br>
            <a:r>
              <a:rPr lang="en-US" sz="1550" dirty="0">
                <a:gradFill>
                  <a:gsLst>
                    <a:gs pos="2917">
                      <a:schemeClr val="tx1"/>
                    </a:gs>
                    <a:gs pos="30000">
                      <a:schemeClr val="tx1"/>
                    </a:gs>
                  </a:gsLst>
                  <a:lin ang="5400000" scaled="0"/>
                </a:gradFill>
              </a:rPr>
              <a:t>TA</a:t>
            </a:r>
            <a:br>
              <a:rPr lang="en-IN" sz="1550" dirty="0"/>
            </a:br>
            <a:r>
              <a:rPr lang="en-IN" sz="1550" dirty="0">
                <a:gradFill>
                  <a:gsLst>
                    <a:gs pos="2917">
                      <a:schemeClr val="tx1"/>
                    </a:gs>
                    <a:gs pos="30000">
                      <a:schemeClr val="tx1"/>
                    </a:gs>
                  </a:gsLst>
                  <a:lin ang="5400000" scaled="0"/>
                </a:gradFill>
              </a:rPr>
              <a:t>Department of EECS</a:t>
            </a:r>
            <a:br>
              <a:rPr lang="en-IN" sz="1550" dirty="0"/>
            </a:br>
            <a:r>
              <a:rPr lang="en-IN" sz="1550" dirty="0" err="1">
                <a:gradFill>
                  <a:gsLst>
                    <a:gs pos="2917">
                      <a:schemeClr val="tx1"/>
                    </a:gs>
                    <a:gs pos="30000">
                      <a:schemeClr val="tx1"/>
                    </a:gs>
                  </a:gsLst>
                  <a:lin ang="5400000" scaled="0"/>
                </a:gradFill>
              </a:rPr>
              <a:t>Finessefleet</a:t>
            </a:r>
            <a:r>
              <a:rPr lang="en-IN" sz="1550" dirty="0">
                <a:gradFill>
                  <a:gsLst>
                    <a:gs pos="2917">
                      <a:schemeClr val="tx1"/>
                    </a:gs>
                    <a:gs pos="30000">
                      <a:schemeClr val="tx1"/>
                    </a:gs>
                  </a:gsLst>
                  <a:lin ang="5400000" scaled="0"/>
                </a:gradFill>
              </a:rPr>
              <a:t> Foundation, Bangalore</a:t>
            </a:r>
            <a:endParaRPr lang="en-US" sz="1550" dirty="0">
              <a:gradFill>
                <a:gsLst>
                  <a:gs pos="2917">
                    <a:srgbClr val="282828"/>
                  </a:gs>
                  <a:gs pos="30000">
                    <a:srgbClr val="282828"/>
                  </a:gs>
                </a:gsLst>
                <a:lin ang="5400000" scaled="0"/>
              </a:gradFill>
              <a:cs typeface="Segoe UI"/>
            </a:endParaRPr>
          </a:p>
        </p:txBody>
      </p:sp>
    </p:spTree>
    <p:custDataLst>
      <p:tags r:id="rId1"/>
    </p:custDataLst>
    <p:extLst>
      <p:ext uri="{BB962C8B-B14F-4D97-AF65-F5344CB8AC3E}">
        <p14:creationId xmlns:p14="http://schemas.microsoft.com/office/powerpoint/2010/main" val="379113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447C9-97F5-E9CA-7678-CAE08654EB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998FA3-FEE9-DFC0-68A5-932D42AE8E2B}"/>
              </a:ext>
            </a:extLst>
          </p:cNvPr>
          <p:cNvSpPr>
            <a:spLocks noGrp="1"/>
          </p:cNvSpPr>
          <p:nvPr>
            <p:ph type="title"/>
          </p:nvPr>
        </p:nvSpPr>
        <p:spPr>
          <a:xfrm>
            <a:off x="427868" y="138500"/>
            <a:ext cx="11333087" cy="739343"/>
          </a:xfrm>
        </p:spPr>
        <p:txBody>
          <a:bodyPr/>
          <a:lstStyle/>
          <a:p>
            <a:pPr algn="l" fontAlgn="base">
              <a:buNone/>
            </a:pPr>
            <a:r>
              <a:rPr lang="en-US" sz="4000" b="1" i="0" dirty="0">
                <a:solidFill>
                  <a:schemeClr val="tx1"/>
                </a:solidFill>
                <a:effectLst/>
                <a:latin typeface="+mn-lt"/>
              </a:rPr>
              <a:t>Concatena</a:t>
            </a:r>
            <a:r>
              <a:rPr lang="en-US" sz="4000" b="1" dirty="0">
                <a:solidFill>
                  <a:schemeClr val="tx1"/>
                </a:solidFill>
                <a:latin typeface="+mn-lt"/>
              </a:rPr>
              <a:t>tion of Tuples</a:t>
            </a:r>
            <a:r>
              <a:rPr lang="en-US" sz="4000" b="1" i="0" dirty="0">
                <a:solidFill>
                  <a:schemeClr val="tx1"/>
                </a:solidFill>
                <a:effectLst/>
                <a:latin typeface="+mn-lt"/>
              </a:rPr>
              <a:t> </a:t>
            </a:r>
            <a:endParaRPr lang="en-US" sz="4000" b="1" dirty="0">
              <a:solidFill>
                <a:schemeClr val="tx1"/>
              </a:solidFill>
              <a:latin typeface="+mn-lt"/>
            </a:endParaRPr>
          </a:p>
        </p:txBody>
      </p:sp>
      <p:sp>
        <p:nvSpPr>
          <p:cNvPr id="4" name="TextBox 3">
            <a:extLst>
              <a:ext uri="{FF2B5EF4-FFF2-40B4-BE49-F238E27FC236}">
                <a16:creationId xmlns:a16="http://schemas.microsoft.com/office/drawing/2014/main" id="{CB196A59-97E2-D981-8379-BE65F26028B7}"/>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1DAA76F8-624E-6A8B-AAB1-199D7DD65294}"/>
              </a:ext>
            </a:extLst>
          </p:cNvPr>
          <p:cNvSpPr>
            <a:spLocks noGrp="1" noChangeArrowheads="1"/>
          </p:cNvSpPr>
          <p:nvPr>
            <p:ph type="body" sz="quarter" idx="10"/>
          </p:nvPr>
        </p:nvSpPr>
        <p:spPr bwMode="auto">
          <a:xfrm>
            <a:off x="312121" y="963709"/>
            <a:ext cx="10799575" cy="493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lgn="l" fontAlgn="base">
              <a:spcBef>
                <a:spcPts val="600"/>
              </a:spcBef>
              <a:spcAft>
                <a:spcPts val="1200"/>
              </a:spcAft>
              <a:buFont typeface="Arial" panose="020B0604020202020204" pitchFamily="34" charset="0"/>
              <a:buChar char="•"/>
            </a:pPr>
            <a:r>
              <a:rPr lang="en-US" sz="2400" b="0" i="0" dirty="0">
                <a:solidFill>
                  <a:schemeClr val="tx1"/>
                </a:solidFill>
                <a:effectLst/>
              </a:rPr>
              <a:t>Concatenation of tuple is the process of joining of two or more Tuples.</a:t>
            </a:r>
          </a:p>
          <a:p>
            <a:pPr marL="342900" indent="-342900" algn="l" fontAlgn="base">
              <a:spcBef>
                <a:spcPts val="600"/>
              </a:spcBef>
              <a:spcAft>
                <a:spcPts val="1200"/>
              </a:spcAft>
              <a:buFont typeface="Arial" panose="020B0604020202020204" pitchFamily="34" charset="0"/>
              <a:buChar char="•"/>
            </a:pPr>
            <a:r>
              <a:rPr lang="en-US" sz="2400" b="0" i="0" dirty="0">
                <a:solidFill>
                  <a:schemeClr val="tx1"/>
                </a:solidFill>
                <a:effectLst/>
              </a:rPr>
              <a:t>Concatenation is done by </a:t>
            </a:r>
            <a:r>
              <a:rPr lang="en-US" sz="2400" b="0" i="0" dirty="0" err="1">
                <a:solidFill>
                  <a:schemeClr val="tx1"/>
                </a:solidFill>
                <a:effectLst/>
              </a:rPr>
              <a:t>theuse</a:t>
            </a:r>
            <a:r>
              <a:rPr lang="en-US" sz="2400" b="0" i="0" dirty="0">
                <a:solidFill>
                  <a:schemeClr val="tx1"/>
                </a:solidFill>
                <a:effectLst/>
              </a:rPr>
              <a:t> of '+' operator. </a:t>
            </a:r>
          </a:p>
          <a:p>
            <a:pPr marL="342900" indent="-342900" algn="l" fontAlgn="base">
              <a:spcBef>
                <a:spcPts val="600"/>
              </a:spcBef>
              <a:spcAft>
                <a:spcPts val="1200"/>
              </a:spcAft>
              <a:buFont typeface="Arial" panose="020B0604020202020204" pitchFamily="34" charset="0"/>
              <a:buChar char="•"/>
            </a:pPr>
            <a:r>
              <a:rPr lang="en-US" sz="2400" b="0" i="0" dirty="0">
                <a:solidFill>
                  <a:schemeClr val="tx1"/>
                </a:solidFill>
                <a:effectLst/>
              </a:rPr>
              <a:t>Concatenation of tuples is done always from the end of the original tuple. </a:t>
            </a:r>
          </a:p>
          <a:p>
            <a:pPr marL="342900" indent="-342900" algn="l" fontAlgn="base">
              <a:spcBef>
                <a:spcPts val="600"/>
              </a:spcBef>
              <a:spcAft>
                <a:spcPts val="1200"/>
              </a:spcAft>
              <a:buFont typeface="Arial" panose="020B0604020202020204" pitchFamily="34" charset="0"/>
              <a:buChar char="•"/>
            </a:pPr>
            <a:r>
              <a:rPr lang="en-US" sz="2400" b="0" i="0" dirty="0">
                <a:solidFill>
                  <a:schemeClr val="tx1"/>
                </a:solidFill>
                <a:effectLst/>
              </a:rPr>
              <a:t>Other arithmetic operations do not apply on Tuples. </a:t>
            </a:r>
          </a:p>
          <a:p>
            <a:pPr marL="342900" indent="-342900" algn="l" fontAlgn="base">
              <a:spcBef>
                <a:spcPts val="600"/>
              </a:spcBef>
              <a:spcAft>
                <a:spcPts val="1200"/>
              </a:spcAft>
              <a:buFont typeface="Arial" panose="020B0604020202020204" pitchFamily="34" charset="0"/>
              <a:buChar char="•"/>
            </a:pPr>
            <a:r>
              <a:rPr lang="en-US" sz="2400" b="0" i="0" dirty="0" err="1">
                <a:solidFill>
                  <a:schemeClr val="tx1"/>
                </a:solidFill>
                <a:effectLst/>
              </a:rPr>
              <a:t>Concatenaton</a:t>
            </a:r>
            <a:r>
              <a:rPr lang="en-US" sz="2400" b="0" i="0" dirty="0">
                <a:solidFill>
                  <a:schemeClr val="tx1"/>
                </a:solidFill>
                <a:effectLst/>
              </a:rPr>
              <a:t> of tuples Tuple1 =(0, 1, 2, 3) </a:t>
            </a:r>
          </a:p>
          <a:p>
            <a:pPr algn="l" fontAlgn="base">
              <a:spcBef>
                <a:spcPts val="600"/>
              </a:spcBef>
              <a:spcAft>
                <a:spcPts val="1200"/>
              </a:spcAft>
            </a:pPr>
            <a:r>
              <a:rPr lang="en-US" sz="2400" b="0" i="0" dirty="0">
                <a:solidFill>
                  <a:schemeClr val="tx1"/>
                </a:solidFill>
                <a:effectLst/>
              </a:rPr>
              <a:t>Tuple2 = ('Zooming', 'For', 'stud') </a:t>
            </a:r>
          </a:p>
          <a:p>
            <a:pPr algn="l" fontAlgn="base">
              <a:spcBef>
                <a:spcPts val="600"/>
              </a:spcBef>
              <a:spcAft>
                <a:spcPts val="1200"/>
              </a:spcAft>
            </a:pPr>
            <a:r>
              <a:rPr lang="en-US" sz="2400" b="0" i="0" dirty="0">
                <a:solidFill>
                  <a:schemeClr val="tx1"/>
                </a:solidFill>
                <a:effectLst/>
              </a:rPr>
              <a:t>Tuple3 = Tuple1 + Tuple2 </a:t>
            </a:r>
          </a:p>
          <a:p>
            <a:pPr algn="l" fontAlgn="base">
              <a:spcBef>
                <a:spcPts val="600"/>
              </a:spcBef>
              <a:spcAft>
                <a:spcPts val="1200"/>
              </a:spcAft>
            </a:pPr>
            <a:r>
              <a:rPr lang="en-US" sz="2400" b="0" i="0" dirty="0">
                <a:solidFill>
                  <a:schemeClr val="tx1"/>
                </a:solidFill>
                <a:effectLst/>
              </a:rPr>
              <a:t>print("\</a:t>
            </a:r>
            <a:r>
              <a:rPr lang="en-US" sz="2400" b="0" i="0" dirty="0" err="1">
                <a:solidFill>
                  <a:schemeClr val="tx1"/>
                </a:solidFill>
                <a:effectLst/>
              </a:rPr>
              <a:t>nTuples</a:t>
            </a:r>
            <a:r>
              <a:rPr lang="en-US" sz="2400" b="0" i="0" dirty="0">
                <a:solidFill>
                  <a:schemeClr val="tx1"/>
                </a:solidFill>
                <a:effectLst/>
              </a:rPr>
              <a:t> after </a:t>
            </a:r>
            <a:r>
              <a:rPr lang="en-US" sz="2400" b="0" i="0" dirty="0" err="1">
                <a:solidFill>
                  <a:schemeClr val="tx1"/>
                </a:solidFill>
                <a:effectLst/>
              </a:rPr>
              <a:t>Concatenaton</a:t>
            </a:r>
            <a:r>
              <a:rPr lang="en-US" sz="2400" b="0" i="0" dirty="0">
                <a:solidFill>
                  <a:schemeClr val="tx1"/>
                </a:solidFill>
                <a:effectLst/>
              </a:rPr>
              <a:t>: ") </a:t>
            </a:r>
          </a:p>
          <a:p>
            <a:pPr algn="l" fontAlgn="base">
              <a:spcBef>
                <a:spcPts val="600"/>
              </a:spcBef>
              <a:spcAft>
                <a:spcPts val="1200"/>
              </a:spcAft>
            </a:pPr>
            <a:r>
              <a:rPr lang="en-US" sz="2400" b="0" i="0" dirty="0">
                <a:solidFill>
                  <a:schemeClr val="tx1"/>
                </a:solidFill>
                <a:effectLst/>
              </a:rPr>
              <a:t>print(Tuple3) </a:t>
            </a:r>
            <a:endParaRPr lang="en-IN" sz="1800" dirty="0">
              <a:solidFill>
                <a:schemeClr val="tx1"/>
              </a:solidFill>
            </a:endParaRPr>
          </a:p>
        </p:txBody>
      </p:sp>
      <p:sp>
        <p:nvSpPr>
          <p:cNvPr id="2" name="Rectangle 1">
            <a:extLst>
              <a:ext uri="{FF2B5EF4-FFF2-40B4-BE49-F238E27FC236}">
                <a16:creationId xmlns:a16="http://schemas.microsoft.com/office/drawing/2014/main" id="{5A7D009A-8017-903F-9FCE-8F8906267BDF}"/>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9FC2EE8F-6469-F870-240D-78A4BB6D45EA}"/>
              </a:ext>
            </a:extLst>
          </p:cNvPr>
          <p:cNvPicPr>
            <a:picLocks noChangeAspect="1"/>
          </p:cNvPicPr>
          <p:nvPr/>
        </p:nvPicPr>
        <p:blipFill>
          <a:blip r:embed="rId2"/>
          <a:stretch>
            <a:fillRect/>
          </a:stretch>
        </p:blipFill>
        <p:spPr>
          <a:xfrm>
            <a:off x="6825264" y="5676349"/>
            <a:ext cx="4562408" cy="736026"/>
          </a:xfrm>
          <a:prstGeom prst="rect">
            <a:avLst/>
          </a:prstGeom>
        </p:spPr>
      </p:pic>
    </p:spTree>
    <p:extLst>
      <p:ext uri="{BB962C8B-B14F-4D97-AF65-F5344CB8AC3E}">
        <p14:creationId xmlns:p14="http://schemas.microsoft.com/office/powerpoint/2010/main" val="115294333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B56DB-EFC0-176E-57CB-8AAFB3B68D8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344B257-5801-1CAF-4842-DB7790E0640B}"/>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Slicing Of Tuples</a:t>
            </a:r>
          </a:p>
        </p:txBody>
      </p:sp>
      <p:sp>
        <p:nvSpPr>
          <p:cNvPr id="4" name="TextBox 3">
            <a:extLst>
              <a:ext uri="{FF2B5EF4-FFF2-40B4-BE49-F238E27FC236}">
                <a16:creationId xmlns:a16="http://schemas.microsoft.com/office/drawing/2014/main" id="{0F1C1DDC-2889-809C-E457-23337494D2E7}"/>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F14D09FE-CCFC-ED8D-29D8-FED30DF1559A}"/>
              </a:ext>
            </a:extLst>
          </p:cNvPr>
          <p:cNvSpPr>
            <a:spLocks noGrp="1" noChangeArrowheads="1"/>
          </p:cNvSpPr>
          <p:nvPr>
            <p:ph type="body" sz="quarter" idx="10"/>
          </p:nvPr>
        </p:nvSpPr>
        <p:spPr bwMode="auto">
          <a:xfrm>
            <a:off x="324897" y="1114390"/>
            <a:ext cx="11539028"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fontAlgn="base">
              <a:spcBef>
                <a:spcPts val="1800"/>
              </a:spcBef>
              <a:spcAft>
                <a:spcPts val="1800"/>
              </a:spcAft>
            </a:pPr>
            <a:r>
              <a:rPr lang="en-US" sz="2000" b="0" i="0" dirty="0">
                <a:solidFill>
                  <a:schemeClr val="tx1"/>
                </a:solidFill>
                <a:effectLst/>
              </a:rPr>
              <a:t>#with Numbers </a:t>
            </a:r>
          </a:p>
          <a:p>
            <a:pPr algn="l" fontAlgn="base">
              <a:spcBef>
                <a:spcPts val="1800"/>
              </a:spcBef>
              <a:spcAft>
                <a:spcPts val="1800"/>
              </a:spcAft>
            </a:pPr>
            <a:r>
              <a:rPr lang="en-US" sz="2000" b="0" i="0" dirty="0">
                <a:solidFill>
                  <a:schemeClr val="tx1"/>
                </a:solidFill>
                <a:effectLst/>
              </a:rPr>
              <a:t>Tuple1 = tuple('ZOOMING') </a:t>
            </a:r>
          </a:p>
          <a:p>
            <a:pPr algn="l" fontAlgn="base">
              <a:spcBef>
                <a:spcPts val="1800"/>
              </a:spcBef>
              <a:spcAft>
                <a:spcPts val="1800"/>
              </a:spcAft>
            </a:pPr>
            <a:r>
              <a:rPr lang="en-US" sz="2000" b="0" i="0" dirty="0">
                <a:solidFill>
                  <a:schemeClr val="tx1"/>
                </a:solidFill>
                <a:effectLst/>
              </a:rPr>
              <a:t>#From First element </a:t>
            </a:r>
          </a:p>
          <a:p>
            <a:pPr algn="l" fontAlgn="base">
              <a:spcBef>
                <a:spcPts val="1800"/>
              </a:spcBef>
              <a:spcAft>
                <a:spcPts val="1800"/>
              </a:spcAft>
            </a:pPr>
            <a:r>
              <a:rPr lang="en-US" sz="2000" dirty="0">
                <a:solidFill>
                  <a:schemeClr val="tx1"/>
                </a:solidFill>
              </a:rPr>
              <a:t>Print (</a:t>
            </a:r>
            <a:r>
              <a:rPr lang="en-US" sz="2000" b="0" i="0" dirty="0">
                <a:solidFill>
                  <a:schemeClr val="tx1"/>
                </a:solidFill>
                <a:effectLst/>
              </a:rPr>
              <a:t>Tuple1 [1:] ) </a:t>
            </a:r>
          </a:p>
          <a:p>
            <a:pPr algn="l" fontAlgn="base">
              <a:spcBef>
                <a:spcPts val="1800"/>
              </a:spcBef>
              <a:spcAft>
                <a:spcPts val="1800"/>
              </a:spcAft>
            </a:pPr>
            <a:r>
              <a:rPr lang="en-US" sz="2000" b="0" i="0" dirty="0">
                <a:solidFill>
                  <a:schemeClr val="tx1"/>
                </a:solidFill>
                <a:effectLst/>
              </a:rPr>
              <a:t>#Reversing the Tuple </a:t>
            </a:r>
          </a:p>
          <a:p>
            <a:pPr algn="l" fontAlgn="base">
              <a:spcBef>
                <a:spcPts val="1800"/>
              </a:spcBef>
              <a:spcAft>
                <a:spcPts val="1800"/>
              </a:spcAft>
            </a:pPr>
            <a:r>
              <a:rPr lang="en-US" sz="2000" b="0" i="0" dirty="0">
                <a:solidFill>
                  <a:schemeClr val="tx1"/>
                </a:solidFill>
                <a:effectLst/>
              </a:rPr>
              <a:t>print(Tuple1[::-1]) </a:t>
            </a:r>
          </a:p>
          <a:p>
            <a:pPr algn="l" fontAlgn="base">
              <a:spcBef>
                <a:spcPts val="1800"/>
              </a:spcBef>
              <a:spcAft>
                <a:spcPts val="1800"/>
              </a:spcAft>
            </a:pPr>
            <a:r>
              <a:rPr lang="en-US" sz="2000" b="0" i="0" dirty="0">
                <a:solidFill>
                  <a:schemeClr val="tx1"/>
                </a:solidFill>
                <a:effectLst/>
              </a:rPr>
              <a:t>#Printing elements of a Range </a:t>
            </a:r>
          </a:p>
          <a:p>
            <a:pPr algn="l" fontAlgn="base">
              <a:spcBef>
                <a:spcPts val="1800"/>
              </a:spcBef>
              <a:spcAft>
                <a:spcPts val="1800"/>
              </a:spcAft>
            </a:pPr>
            <a:r>
              <a:rPr lang="en-US" sz="2000" b="0" i="0" dirty="0">
                <a:solidFill>
                  <a:schemeClr val="tx1"/>
                </a:solidFill>
                <a:effectLst/>
              </a:rPr>
              <a:t>print(Tuple1 [2:5])</a:t>
            </a:r>
          </a:p>
        </p:txBody>
      </p:sp>
      <p:sp>
        <p:nvSpPr>
          <p:cNvPr id="2" name="Rectangle 1">
            <a:extLst>
              <a:ext uri="{FF2B5EF4-FFF2-40B4-BE49-F238E27FC236}">
                <a16:creationId xmlns:a16="http://schemas.microsoft.com/office/drawing/2014/main" id="{1DEF2048-D83E-88BD-2891-9DF37AA4A61F}"/>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4BE08438-30FC-592D-2B76-AC7255A870B4}"/>
              </a:ext>
            </a:extLst>
          </p:cNvPr>
          <p:cNvPicPr>
            <a:picLocks noChangeAspect="1"/>
          </p:cNvPicPr>
          <p:nvPr/>
        </p:nvPicPr>
        <p:blipFill>
          <a:blip r:embed="rId2"/>
          <a:stretch>
            <a:fillRect/>
          </a:stretch>
        </p:blipFill>
        <p:spPr>
          <a:xfrm>
            <a:off x="6924676" y="2304893"/>
            <a:ext cx="2926920" cy="1419382"/>
          </a:xfrm>
          <a:prstGeom prst="rect">
            <a:avLst/>
          </a:prstGeom>
        </p:spPr>
      </p:pic>
    </p:spTree>
    <p:extLst>
      <p:ext uri="{BB962C8B-B14F-4D97-AF65-F5344CB8AC3E}">
        <p14:creationId xmlns:p14="http://schemas.microsoft.com/office/powerpoint/2010/main" val="121231776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EB502-B042-E0AF-6F1D-9F86133691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CBBC426-6CA7-5C34-A690-BB1C726A38A2}"/>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Deleting</a:t>
            </a:r>
          </a:p>
        </p:txBody>
      </p:sp>
      <p:sp>
        <p:nvSpPr>
          <p:cNvPr id="4" name="TextBox 3">
            <a:extLst>
              <a:ext uri="{FF2B5EF4-FFF2-40B4-BE49-F238E27FC236}">
                <a16:creationId xmlns:a16="http://schemas.microsoft.com/office/drawing/2014/main" id="{E88B68F0-8174-EDED-0DE8-EB029034B770}"/>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0BEC59FA-406F-4AB6-676A-95985B5CC2EC}"/>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9725754F-B028-45E3-9884-DC287269BF1B}"/>
              </a:ext>
            </a:extLst>
          </p:cNvPr>
          <p:cNvSpPr txBox="1"/>
          <p:nvPr/>
        </p:nvSpPr>
        <p:spPr>
          <a:xfrm>
            <a:off x="427867" y="1247174"/>
            <a:ext cx="5666544" cy="3231654"/>
          </a:xfrm>
          <a:prstGeom prst="rect">
            <a:avLst/>
          </a:prstGeom>
          <a:noFill/>
        </p:spPr>
        <p:txBody>
          <a:bodyPr wrap="square">
            <a:spAutoFit/>
          </a:bodyPr>
          <a:lstStyle/>
          <a:p>
            <a:pPr algn="l" fontAlgn="base">
              <a:spcBef>
                <a:spcPts val="1800"/>
              </a:spcBef>
              <a:spcAft>
                <a:spcPts val="1800"/>
              </a:spcAft>
            </a:pPr>
            <a:r>
              <a:rPr lang="en-US" sz="2400" dirty="0">
                <a:solidFill>
                  <a:schemeClr val="tx1"/>
                </a:solidFill>
              </a:rPr>
              <a:t>Tuples are immutable and hence they do not allow deletion of a part of it. </a:t>
            </a:r>
          </a:p>
          <a:p>
            <a:pPr algn="l" fontAlgn="base">
              <a:spcBef>
                <a:spcPts val="1800"/>
              </a:spcBef>
              <a:spcAft>
                <a:spcPts val="1800"/>
              </a:spcAft>
            </a:pPr>
            <a:r>
              <a:rPr lang="en-US" sz="2400" dirty="0">
                <a:solidFill>
                  <a:schemeClr val="tx1"/>
                </a:solidFill>
              </a:rPr>
              <a:t>Entire tuple gets deleted by the use of del() method. </a:t>
            </a:r>
          </a:p>
          <a:p>
            <a:pPr algn="l" fontAlgn="base">
              <a:spcBef>
                <a:spcPts val="1800"/>
              </a:spcBef>
              <a:spcAft>
                <a:spcPts val="1800"/>
              </a:spcAft>
            </a:pPr>
            <a:r>
              <a:rPr lang="en-US" sz="2400" dirty="0">
                <a:solidFill>
                  <a:schemeClr val="tx1"/>
                </a:solidFill>
              </a:rPr>
              <a:t>Note- Printing of Tuple after deletion results to an Error. </a:t>
            </a:r>
            <a:endParaRPr lang="en-IN" sz="2400" dirty="0">
              <a:solidFill>
                <a:schemeClr val="tx1"/>
              </a:solidFill>
            </a:endParaRPr>
          </a:p>
        </p:txBody>
      </p:sp>
      <p:sp>
        <p:nvSpPr>
          <p:cNvPr id="9" name="TextBox 8">
            <a:extLst>
              <a:ext uri="{FF2B5EF4-FFF2-40B4-BE49-F238E27FC236}">
                <a16:creationId xmlns:a16="http://schemas.microsoft.com/office/drawing/2014/main" id="{8FB57797-386C-09E9-81CC-4BE46653AB76}"/>
              </a:ext>
            </a:extLst>
          </p:cNvPr>
          <p:cNvSpPr txBox="1"/>
          <p:nvPr/>
        </p:nvSpPr>
        <p:spPr>
          <a:xfrm>
            <a:off x="6713316" y="877843"/>
            <a:ext cx="4853874" cy="4409349"/>
          </a:xfrm>
          <a:prstGeom prst="rect">
            <a:avLst/>
          </a:prstGeom>
          <a:noFill/>
        </p:spPr>
        <p:txBody>
          <a:bodyPr wrap="square">
            <a:spAutoFit/>
          </a:bodyPr>
          <a:lstStyle/>
          <a:p>
            <a:pPr>
              <a:lnSpc>
                <a:spcPct val="200000"/>
              </a:lnSpc>
            </a:pPr>
            <a:r>
              <a:rPr lang="en-US" sz="2400" dirty="0"/>
              <a:t>#Deleting a Tuple </a:t>
            </a:r>
          </a:p>
          <a:p>
            <a:pPr>
              <a:lnSpc>
                <a:spcPct val="200000"/>
              </a:lnSpc>
            </a:pPr>
            <a:r>
              <a:rPr lang="en-US" sz="2400" dirty="0"/>
              <a:t>Tuple1 = (0, 1, 2, 3, 4) </a:t>
            </a:r>
          </a:p>
          <a:p>
            <a:pPr>
              <a:lnSpc>
                <a:spcPct val="200000"/>
              </a:lnSpc>
            </a:pPr>
            <a:r>
              <a:rPr lang="en-US" sz="2400" dirty="0"/>
              <a:t>del Tuple1</a:t>
            </a:r>
          </a:p>
          <a:p>
            <a:pPr>
              <a:lnSpc>
                <a:spcPct val="200000"/>
              </a:lnSpc>
            </a:pPr>
            <a:r>
              <a:rPr lang="en-US" sz="2400" dirty="0"/>
              <a:t>print(Tuple1) </a:t>
            </a:r>
          </a:p>
          <a:p>
            <a:pPr>
              <a:lnSpc>
                <a:spcPct val="200000"/>
              </a:lnSpc>
            </a:pPr>
            <a:r>
              <a:rPr lang="en-US" sz="2400" dirty="0" err="1"/>
              <a:t>NameError</a:t>
            </a:r>
            <a:r>
              <a:rPr lang="en-US" sz="2400" dirty="0"/>
              <a:t>: name 'Tuple1' is not defined</a:t>
            </a:r>
            <a:endParaRPr lang="en-IN" sz="2400" dirty="0"/>
          </a:p>
        </p:txBody>
      </p:sp>
    </p:spTree>
    <p:extLst>
      <p:ext uri="{BB962C8B-B14F-4D97-AF65-F5344CB8AC3E}">
        <p14:creationId xmlns:p14="http://schemas.microsoft.com/office/powerpoint/2010/main" val="68262003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19941-8C32-C696-1FC2-FB9AC8C5E8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273E0F0-435E-AB32-4ED7-59E3073CE21A}"/>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Built-In-Methods in Tuples</a:t>
            </a:r>
          </a:p>
        </p:txBody>
      </p:sp>
      <p:sp>
        <p:nvSpPr>
          <p:cNvPr id="4" name="TextBox 3">
            <a:extLst>
              <a:ext uri="{FF2B5EF4-FFF2-40B4-BE49-F238E27FC236}">
                <a16:creationId xmlns:a16="http://schemas.microsoft.com/office/drawing/2014/main" id="{38451162-94CF-9F58-3B9E-752929E335BD}"/>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812DDAB0-1DB3-2865-E688-D3DB5710D5C0}"/>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17" name="Table 16">
            <a:extLst>
              <a:ext uri="{FF2B5EF4-FFF2-40B4-BE49-F238E27FC236}">
                <a16:creationId xmlns:a16="http://schemas.microsoft.com/office/drawing/2014/main" id="{D4AA6959-B119-9502-9FB5-81F553332A0E}"/>
              </a:ext>
            </a:extLst>
          </p:cNvPr>
          <p:cNvGraphicFramePr>
            <a:graphicFrameLocks noGrp="1"/>
          </p:cNvGraphicFramePr>
          <p:nvPr>
            <p:extLst>
              <p:ext uri="{D42A27DB-BD31-4B8C-83A1-F6EECF244321}">
                <p14:modId xmlns:p14="http://schemas.microsoft.com/office/powerpoint/2010/main" val="3186288580"/>
              </p:ext>
            </p:extLst>
          </p:nvPr>
        </p:nvGraphicFramePr>
        <p:xfrm>
          <a:off x="430357" y="1006487"/>
          <a:ext cx="8804688" cy="5284246"/>
        </p:xfrm>
        <a:graphic>
          <a:graphicData uri="http://schemas.openxmlformats.org/drawingml/2006/table">
            <a:tbl>
              <a:tblPr>
                <a:tableStyleId>{C4B1156A-380E-4F78-BDF5-A606A8083BF9}</a:tableStyleId>
              </a:tblPr>
              <a:tblGrid>
                <a:gridCol w="3094678">
                  <a:extLst>
                    <a:ext uri="{9D8B030D-6E8A-4147-A177-3AD203B41FA5}">
                      <a16:colId xmlns:a16="http://schemas.microsoft.com/office/drawing/2014/main" val="3050967389"/>
                    </a:ext>
                  </a:extLst>
                </a:gridCol>
                <a:gridCol w="5710010">
                  <a:extLst>
                    <a:ext uri="{9D8B030D-6E8A-4147-A177-3AD203B41FA5}">
                      <a16:colId xmlns:a16="http://schemas.microsoft.com/office/drawing/2014/main" val="3489219927"/>
                    </a:ext>
                  </a:extLst>
                </a:gridCol>
              </a:tblGrid>
              <a:tr h="360582">
                <a:tc>
                  <a:txBody>
                    <a:bodyPr/>
                    <a:lstStyle/>
                    <a:p>
                      <a:r>
                        <a:rPr lang="en-IN" dirty="0"/>
                        <a:t>Built-in Function</a:t>
                      </a:r>
                    </a:p>
                  </a:txBody>
                  <a:tcPr anchor="ctr"/>
                </a:tc>
                <a:tc>
                  <a:txBody>
                    <a:bodyPr/>
                    <a:lstStyle/>
                    <a:p>
                      <a:r>
                        <a:rPr lang="en-IN" dirty="0"/>
                        <a:t>Description</a:t>
                      </a:r>
                    </a:p>
                  </a:txBody>
                  <a:tcPr anchor="ctr"/>
                </a:tc>
                <a:extLst>
                  <a:ext uri="{0D108BD9-81ED-4DB2-BD59-A6C34878D82A}">
                    <a16:rowId xmlns:a16="http://schemas.microsoft.com/office/drawing/2014/main" val="1299399846"/>
                  </a:ext>
                </a:extLst>
              </a:tr>
              <a:tr h="419222">
                <a:tc>
                  <a:txBody>
                    <a:bodyPr/>
                    <a:lstStyle/>
                    <a:p>
                      <a:r>
                        <a:rPr lang="en-IN" dirty="0"/>
                        <a:t>all()</a:t>
                      </a:r>
                    </a:p>
                  </a:txBody>
                  <a:tcPr anchor="ctr"/>
                </a:tc>
                <a:tc>
                  <a:txBody>
                    <a:bodyPr/>
                    <a:lstStyle/>
                    <a:p>
                      <a:r>
                        <a:rPr lang="en-US" dirty="0"/>
                        <a:t>Returns True if all elements are True or if the tuple is empty</a:t>
                      </a:r>
                    </a:p>
                  </a:txBody>
                  <a:tcPr anchor="ctr"/>
                </a:tc>
                <a:extLst>
                  <a:ext uri="{0D108BD9-81ED-4DB2-BD59-A6C34878D82A}">
                    <a16:rowId xmlns:a16="http://schemas.microsoft.com/office/drawing/2014/main" val="4165469534"/>
                  </a:ext>
                </a:extLst>
              </a:tr>
              <a:tr h="571668">
                <a:tc>
                  <a:txBody>
                    <a:bodyPr/>
                    <a:lstStyle/>
                    <a:p>
                      <a:r>
                        <a:rPr lang="en-IN" dirty="0"/>
                        <a:t>any()</a:t>
                      </a:r>
                    </a:p>
                  </a:txBody>
                  <a:tcPr anchor="ctr"/>
                </a:tc>
                <a:tc>
                  <a:txBody>
                    <a:bodyPr/>
                    <a:lstStyle/>
                    <a:p>
                      <a:r>
                        <a:rPr lang="en-US" dirty="0"/>
                        <a:t>Returns True if any element of the tuple is True; returns False if empty</a:t>
                      </a:r>
                    </a:p>
                  </a:txBody>
                  <a:tcPr anchor="ctr"/>
                </a:tc>
                <a:extLst>
                  <a:ext uri="{0D108BD9-81ED-4DB2-BD59-A6C34878D82A}">
                    <a16:rowId xmlns:a16="http://schemas.microsoft.com/office/drawing/2014/main" val="1769620401"/>
                  </a:ext>
                </a:extLst>
              </a:tr>
              <a:tr h="393815">
                <a:tc>
                  <a:txBody>
                    <a:bodyPr/>
                    <a:lstStyle/>
                    <a:p>
                      <a:r>
                        <a:rPr lang="en-IN" dirty="0" err="1"/>
                        <a:t>len</a:t>
                      </a:r>
                      <a:r>
                        <a:rPr lang="en-IN" dirty="0"/>
                        <a:t>()</a:t>
                      </a:r>
                    </a:p>
                  </a:txBody>
                  <a:tcPr anchor="ctr"/>
                </a:tc>
                <a:tc>
                  <a:txBody>
                    <a:bodyPr/>
                    <a:lstStyle/>
                    <a:p>
                      <a:r>
                        <a:rPr lang="en-US" dirty="0"/>
                        <a:t>Returns the length (number of items) of the tuple</a:t>
                      </a:r>
                    </a:p>
                  </a:txBody>
                  <a:tcPr anchor="ctr"/>
                </a:tc>
                <a:extLst>
                  <a:ext uri="{0D108BD9-81ED-4DB2-BD59-A6C34878D82A}">
                    <a16:rowId xmlns:a16="http://schemas.microsoft.com/office/drawing/2014/main" val="963074361"/>
                  </a:ext>
                </a:extLst>
              </a:tr>
              <a:tr h="571668">
                <a:tc>
                  <a:txBody>
                    <a:bodyPr/>
                    <a:lstStyle/>
                    <a:p>
                      <a:r>
                        <a:rPr lang="en-IN" dirty="0"/>
                        <a:t>enumerate()</a:t>
                      </a:r>
                    </a:p>
                  </a:txBody>
                  <a:tcPr anchor="ctr"/>
                </a:tc>
                <a:tc>
                  <a:txBody>
                    <a:bodyPr/>
                    <a:lstStyle/>
                    <a:p>
                      <a:r>
                        <a:rPr lang="en-US"/>
                        <a:t>Returns an enumerate object of the tuple (index, value pairs)</a:t>
                      </a:r>
                    </a:p>
                  </a:txBody>
                  <a:tcPr anchor="ctr"/>
                </a:tc>
                <a:extLst>
                  <a:ext uri="{0D108BD9-81ED-4DB2-BD59-A6C34878D82A}">
                    <a16:rowId xmlns:a16="http://schemas.microsoft.com/office/drawing/2014/main" val="2589646671"/>
                  </a:ext>
                </a:extLst>
              </a:tr>
              <a:tr h="393815">
                <a:tc>
                  <a:txBody>
                    <a:bodyPr/>
                    <a:lstStyle/>
                    <a:p>
                      <a:r>
                        <a:rPr lang="en-IN" dirty="0"/>
                        <a:t>max()</a:t>
                      </a:r>
                    </a:p>
                  </a:txBody>
                  <a:tcPr anchor="ctr"/>
                </a:tc>
                <a:tc>
                  <a:txBody>
                    <a:bodyPr/>
                    <a:lstStyle/>
                    <a:p>
                      <a:r>
                        <a:rPr lang="en-US" dirty="0"/>
                        <a:t>Returns the maximum element of the tuple</a:t>
                      </a:r>
                    </a:p>
                  </a:txBody>
                  <a:tcPr anchor="ctr"/>
                </a:tc>
                <a:extLst>
                  <a:ext uri="{0D108BD9-81ED-4DB2-BD59-A6C34878D82A}">
                    <a16:rowId xmlns:a16="http://schemas.microsoft.com/office/drawing/2014/main" val="2525165172"/>
                  </a:ext>
                </a:extLst>
              </a:tr>
              <a:tr h="508149">
                <a:tc>
                  <a:txBody>
                    <a:bodyPr/>
                    <a:lstStyle/>
                    <a:p>
                      <a:r>
                        <a:rPr lang="en-IN" dirty="0"/>
                        <a:t>min()</a:t>
                      </a:r>
                    </a:p>
                  </a:txBody>
                  <a:tcPr anchor="ctr"/>
                </a:tc>
                <a:tc>
                  <a:txBody>
                    <a:bodyPr/>
                    <a:lstStyle/>
                    <a:p>
                      <a:r>
                        <a:rPr lang="en-US" dirty="0"/>
                        <a:t>Returns the minimum element of the tuple</a:t>
                      </a:r>
                    </a:p>
                  </a:txBody>
                  <a:tcPr anchor="ctr"/>
                </a:tc>
                <a:extLst>
                  <a:ext uri="{0D108BD9-81ED-4DB2-BD59-A6C34878D82A}">
                    <a16:rowId xmlns:a16="http://schemas.microsoft.com/office/drawing/2014/main" val="2441435305"/>
                  </a:ext>
                </a:extLst>
              </a:tr>
              <a:tr h="508149">
                <a:tc>
                  <a:txBody>
                    <a:bodyPr/>
                    <a:lstStyle/>
                    <a:p>
                      <a:r>
                        <a:rPr lang="en-IN" dirty="0"/>
                        <a:t>sum()</a:t>
                      </a:r>
                    </a:p>
                  </a:txBody>
                  <a:tcPr anchor="ctr"/>
                </a:tc>
                <a:tc>
                  <a:txBody>
                    <a:bodyPr/>
                    <a:lstStyle/>
                    <a:p>
                      <a:r>
                        <a:rPr lang="en-US" dirty="0"/>
                        <a:t>Returns the sum of numeric elements in the tuple</a:t>
                      </a:r>
                    </a:p>
                  </a:txBody>
                  <a:tcPr anchor="ctr"/>
                </a:tc>
                <a:extLst>
                  <a:ext uri="{0D108BD9-81ED-4DB2-BD59-A6C34878D82A}">
                    <a16:rowId xmlns:a16="http://schemas.microsoft.com/office/drawing/2014/main" val="1028041814"/>
                  </a:ext>
                </a:extLst>
              </a:tr>
              <a:tr h="724113">
                <a:tc>
                  <a:txBody>
                    <a:bodyPr/>
                    <a:lstStyle/>
                    <a:p>
                      <a:r>
                        <a:rPr lang="en-IN" dirty="0"/>
                        <a:t>sorted()</a:t>
                      </a:r>
                    </a:p>
                  </a:txBody>
                  <a:tcPr anchor="ctr"/>
                </a:tc>
                <a:tc>
                  <a:txBody>
                    <a:bodyPr/>
                    <a:lstStyle/>
                    <a:p>
                      <a:r>
                        <a:rPr lang="en-US" dirty="0"/>
                        <a:t>Returns a new sorted list from the tuple elements</a:t>
                      </a:r>
                    </a:p>
                  </a:txBody>
                  <a:tcPr anchor="ctr"/>
                </a:tc>
                <a:extLst>
                  <a:ext uri="{0D108BD9-81ED-4DB2-BD59-A6C34878D82A}">
                    <a16:rowId xmlns:a16="http://schemas.microsoft.com/office/drawing/2014/main" val="1680218489"/>
                  </a:ext>
                </a:extLst>
              </a:tr>
              <a:tr h="508149">
                <a:tc>
                  <a:txBody>
                    <a:bodyPr/>
                    <a:lstStyle/>
                    <a:p>
                      <a:r>
                        <a:rPr lang="en-IN" dirty="0"/>
                        <a:t>tuple()</a:t>
                      </a:r>
                    </a:p>
                  </a:txBody>
                  <a:tcPr anchor="ctr"/>
                </a:tc>
                <a:tc>
                  <a:txBody>
                    <a:bodyPr/>
                    <a:lstStyle/>
                    <a:p>
                      <a:r>
                        <a:rPr lang="en-US" dirty="0"/>
                        <a:t>Converts an </a:t>
                      </a:r>
                      <a:r>
                        <a:rPr lang="en-US" dirty="0" err="1"/>
                        <a:t>iterable</a:t>
                      </a:r>
                      <a:r>
                        <a:rPr lang="en-US" dirty="0"/>
                        <a:t> to a tuple</a:t>
                      </a:r>
                    </a:p>
                  </a:txBody>
                  <a:tcPr anchor="ctr"/>
                </a:tc>
                <a:extLst>
                  <a:ext uri="{0D108BD9-81ED-4DB2-BD59-A6C34878D82A}">
                    <a16:rowId xmlns:a16="http://schemas.microsoft.com/office/drawing/2014/main" val="3519374820"/>
                  </a:ext>
                </a:extLst>
              </a:tr>
            </a:tbl>
          </a:graphicData>
        </a:graphic>
      </p:graphicFrame>
    </p:spTree>
    <p:extLst>
      <p:ext uri="{BB962C8B-B14F-4D97-AF65-F5344CB8AC3E}">
        <p14:creationId xmlns:p14="http://schemas.microsoft.com/office/powerpoint/2010/main" val="176885917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3C7A9-61B9-F5F2-2E60-EB04828C0CE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088124-E9B0-923B-BCCC-12BAD46B49BC}"/>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Python Dictionary</a:t>
            </a:r>
          </a:p>
        </p:txBody>
      </p:sp>
      <p:sp>
        <p:nvSpPr>
          <p:cNvPr id="4" name="TextBox 3">
            <a:extLst>
              <a:ext uri="{FF2B5EF4-FFF2-40B4-BE49-F238E27FC236}">
                <a16:creationId xmlns:a16="http://schemas.microsoft.com/office/drawing/2014/main" id="{E7FDF30D-5A7B-E887-F2C5-76D014460EE6}"/>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3F9B8BF3-3F45-C98B-93A0-CFA6B61CDBF8}"/>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A1E6B8AA-4042-2C0F-143B-7B58EA43D82E}"/>
              </a:ext>
            </a:extLst>
          </p:cNvPr>
          <p:cNvSpPr txBox="1"/>
          <p:nvPr/>
        </p:nvSpPr>
        <p:spPr>
          <a:xfrm>
            <a:off x="427868" y="1443924"/>
            <a:ext cx="10950046" cy="2492990"/>
          </a:xfrm>
          <a:prstGeom prst="rect">
            <a:avLst/>
          </a:prstGeom>
          <a:noFill/>
        </p:spPr>
        <p:txBody>
          <a:bodyPr wrap="square">
            <a:spAutoFit/>
          </a:bodyPr>
          <a:lstStyle/>
          <a:p>
            <a:pPr algn="l" fontAlgn="base">
              <a:spcBef>
                <a:spcPts val="1800"/>
              </a:spcBef>
              <a:spcAft>
                <a:spcPts val="1800"/>
              </a:spcAft>
            </a:pPr>
            <a:r>
              <a:rPr lang="en-US" sz="2400" dirty="0">
                <a:solidFill>
                  <a:schemeClr val="tx1"/>
                </a:solidFill>
              </a:rPr>
              <a:t>Python dictionary is an unordered collection of items. </a:t>
            </a:r>
          </a:p>
          <a:p>
            <a:pPr algn="l" fontAlgn="base">
              <a:spcBef>
                <a:spcPts val="1800"/>
              </a:spcBef>
              <a:spcAft>
                <a:spcPts val="1800"/>
              </a:spcAft>
            </a:pPr>
            <a:r>
              <a:rPr lang="en-US" sz="2400" dirty="0">
                <a:solidFill>
                  <a:schemeClr val="tx1"/>
                </a:solidFill>
              </a:rPr>
              <a:t>While other compound data types have only value as an element, a dictionary </a:t>
            </a:r>
            <a:r>
              <a:rPr lang="en-US" sz="2400" dirty="0"/>
              <a:t>h</a:t>
            </a:r>
            <a:r>
              <a:rPr lang="en-US" sz="2400" dirty="0">
                <a:solidFill>
                  <a:schemeClr val="tx1"/>
                </a:solidFill>
              </a:rPr>
              <a:t>as a key: value pair. </a:t>
            </a:r>
          </a:p>
          <a:p>
            <a:pPr algn="l" fontAlgn="base">
              <a:spcBef>
                <a:spcPts val="1800"/>
              </a:spcBef>
              <a:spcAft>
                <a:spcPts val="1800"/>
              </a:spcAft>
            </a:pPr>
            <a:r>
              <a:rPr lang="en-US" sz="2400" dirty="0">
                <a:solidFill>
                  <a:schemeClr val="tx1"/>
                </a:solidFill>
              </a:rPr>
              <a:t>Dictionaries are optimized to retrieve values when the key is known</a:t>
            </a:r>
            <a:endParaRPr lang="en-IN" sz="2400" dirty="0">
              <a:solidFill>
                <a:schemeClr val="tx1"/>
              </a:solidFill>
            </a:endParaRPr>
          </a:p>
        </p:txBody>
      </p:sp>
    </p:spTree>
    <p:extLst>
      <p:ext uri="{BB962C8B-B14F-4D97-AF65-F5344CB8AC3E}">
        <p14:creationId xmlns:p14="http://schemas.microsoft.com/office/powerpoint/2010/main" val="15051190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9009F-8154-FF69-989F-0FD6DBC7C6E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876DAB-4616-2003-43D5-5568416F8A46}"/>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Creation of Dictionary</a:t>
            </a:r>
          </a:p>
        </p:txBody>
      </p:sp>
      <p:sp>
        <p:nvSpPr>
          <p:cNvPr id="4" name="TextBox 3">
            <a:extLst>
              <a:ext uri="{FF2B5EF4-FFF2-40B4-BE49-F238E27FC236}">
                <a16:creationId xmlns:a16="http://schemas.microsoft.com/office/drawing/2014/main" id="{2546A126-AD20-8E86-8A0D-897123A96D93}"/>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72437656-14AF-67A8-92D5-E853262E812B}"/>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32DF6BE9-2C2D-BE1C-FFFB-526A63D8C2CA}"/>
              </a:ext>
            </a:extLst>
          </p:cNvPr>
          <p:cNvSpPr txBox="1"/>
          <p:nvPr/>
        </p:nvSpPr>
        <p:spPr>
          <a:xfrm>
            <a:off x="364744" y="1210635"/>
            <a:ext cx="11459332" cy="3323987"/>
          </a:xfrm>
          <a:prstGeom prst="rect">
            <a:avLst/>
          </a:prstGeom>
          <a:noFill/>
        </p:spPr>
        <p:txBody>
          <a:bodyPr wrap="square">
            <a:spAutoFit/>
          </a:bodyPr>
          <a:lstStyle/>
          <a:p>
            <a:pPr algn="l" fontAlgn="base">
              <a:spcBef>
                <a:spcPts val="1800"/>
              </a:spcBef>
              <a:spcAft>
                <a:spcPts val="1800"/>
              </a:spcAft>
            </a:pPr>
            <a:r>
              <a:rPr lang="en-US" sz="2400" dirty="0">
                <a:solidFill>
                  <a:schemeClr val="tx1"/>
                </a:solidFill>
              </a:rPr>
              <a:t>Creating A Dictionary Is As Simple As Placing Items Inside Curly Braces {} Separated By Comma. </a:t>
            </a:r>
          </a:p>
          <a:p>
            <a:pPr algn="l" fontAlgn="base">
              <a:spcBef>
                <a:spcPts val="1800"/>
              </a:spcBef>
              <a:spcAft>
                <a:spcPts val="1800"/>
              </a:spcAft>
            </a:pPr>
            <a:r>
              <a:rPr lang="en-US" sz="2400" dirty="0">
                <a:solidFill>
                  <a:schemeClr val="tx1"/>
                </a:solidFill>
              </a:rPr>
              <a:t>Each element in a dictionary is represented by a </a:t>
            </a:r>
            <a:r>
              <a:rPr lang="en-US" sz="2400" dirty="0" err="1">
                <a:solidFill>
                  <a:schemeClr val="tx1"/>
                </a:solidFill>
              </a:rPr>
              <a:t>key:value</a:t>
            </a:r>
            <a:r>
              <a:rPr lang="en-US" sz="2400" dirty="0">
                <a:solidFill>
                  <a:schemeClr val="tx1"/>
                </a:solidFill>
              </a:rPr>
              <a:t> pair. </a:t>
            </a:r>
          </a:p>
          <a:p>
            <a:pPr algn="l" fontAlgn="base">
              <a:spcBef>
                <a:spcPts val="1800"/>
              </a:spcBef>
              <a:spcAft>
                <a:spcPts val="1800"/>
              </a:spcAft>
            </a:pPr>
            <a:r>
              <a:rPr lang="en-US" sz="2400" dirty="0">
                <a:solidFill>
                  <a:schemeClr val="tx1"/>
                </a:solidFill>
              </a:rPr>
              <a:t>While values can be of any data type and can repeat, </a:t>
            </a:r>
          </a:p>
          <a:p>
            <a:pPr algn="l" fontAlgn="base">
              <a:spcBef>
                <a:spcPts val="1800"/>
              </a:spcBef>
              <a:spcAft>
                <a:spcPts val="1800"/>
              </a:spcAft>
            </a:pPr>
            <a:r>
              <a:rPr lang="en-US" sz="2400" dirty="0">
                <a:solidFill>
                  <a:schemeClr val="tx1"/>
                </a:solidFill>
              </a:rPr>
              <a:t> keys must be of immutable type and must be unique.</a:t>
            </a:r>
            <a:endParaRPr lang="en-IN" sz="2400" dirty="0">
              <a:solidFill>
                <a:schemeClr val="tx1"/>
              </a:solidFill>
            </a:endParaRPr>
          </a:p>
        </p:txBody>
      </p:sp>
      <p:pic>
        <p:nvPicPr>
          <p:cNvPr id="6" name="Picture 5">
            <a:extLst>
              <a:ext uri="{FF2B5EF4-FFF2-40B4-BE49-F238E27FC236}">
                <a16:creationId xmlns:a16="http://schemas.microsoft.com/office/drawing/2014/main" id="{B715769E-B11A-F47B-C65D-D52B500E1976}"/>
              </a:ext>
            </a:extLst>
          </p:cNvPr>
          <p:cNvPicPr>
            <a:picLocks noChangeAspect="1"/>
          </p:cNvPicPr>
          <p:nvPr/>
        </p:nvPicPr>
        <p:blipFill>
          <a:blip r:embed="rId2"/>
          <a:stretch>
            <a:fillRect/>
          </a:stretch>
        </p:blipFill>
        <p:spPr>
          <a:xfrm>
            <a:off x="3506023" y="4895182"/>
            <a:ext cx="5176775" cy="752183"/>
          </a:xfrm>
          <a:prstGeom prst="rect">
            <a:avLst/>
          </a:prstGeom>
        </p:spPr>
      </p:pic>
    </p:spTree>
    <p:extLst>
      <p:ext uri="{BB962C8B-B14F-4D97-AF65-F5344CB8AC3E}">
        <p14:creationId xmlns:p14="http://schemas.microsoft.com/office/powerpoint/2010/main" val="52939484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211F5-623C-F3F1-1E81-616B4E4A343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7D9C72-6893-6FCC-BE83-2973EE63C31B}"/>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Accessing an elements from a Dictionary</a:t>
            </a:r>
          </a:p>
        </p:txBody>
      </p:sp>
      <p:sp>
        <p:nvSpPr>
          <p:cNvPr id="4" name="TextBox 3">
            <a:extLst>
              <a:ext uri="{FF2B5EF4-FFF2-40B4-BE49-F238E27FC236}">
                <a16:creationId xmlns:a16="http://schemas.microsoft.com/office/drawing/2014/main" id="{1FDBEC5B-D59C-2666-4F33-0F39D7C40A4F}"/>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E4289892-042A-EAF0-5FB3-D392E692067F}"/>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3929A208-1981-0EB4-597F-FF89BBE1D74F}"/>
              </a:ext>
            </a:extLst>
          </p:cNvPr>
          <p:cNvSpPr txBox="1"/>
          <p:nvPr/>
        </p:nvSpPr>
        <p:spPr>
          <a:xfrm>
            <a:off x="427935" y="988705"/>
            <a:ext cx="11760890" cy="2492990"/>
          </a:xfrm>
          <a:prstGeom prst="rect">
            <a:avLst/>
          </a:prstGeom>
          <a:noFill/>
        </p:spPr>
        <p:txBody>
          <a:bodyPr wrap="square">
            <a:spAutoFit/>
          </a:bodyPr>
          <a:lstStyle/>
          <a:p>
            <a:pPr algn="l" fontAlgn="base">
              <a:spcBef>
                <a:spcPts val="1800"/>
              </a:spcBef>
              <a:spcAft>
                <a:spcPts val="1800"/>
              </a:spcAft>
            </a:pPr>
            <a:r>
              <a:rPr lang="en-US" sz="2400" dirty="0">
                <a:solidFill>
                  <a:schemeClr val="tx1"/>
                </a:solidFill>
              </a:rPr>
              <a:t>While indexing is used with other container types to access values, dictionary uses keys. </a:t>
            </a:r>
          </a:p>
          <a:p>
            <a:pPr algn="l" fontAlgn="base">
              <a:spcBef>
                <a:spcPts val="1800"/>
              </a:spcBef>
              <a:spcAft>
                <a:spcPts val="1800"/>
              </a:spcAft>
            </a:pPr>
            <a:r>
              <a:rPr lang="en-US" sz="2400" dirty="0">
                <a:solidFill>
                  <a:schemeClr val="tx1"/>
                </a:solidFill>
              </a:rPr>
              <a:t>Key can be used either inside square brackets or with the get() method. </a:t>
            </a:r>
          </a:p>
          <a:p>
            <a:pPr algn="l" fontAlgn="base">
              <a:spcBef>
                <a:spcPts val="1800"/>
              </a:spcBef>
              <a:spcAft>
                <a:spcPts val="1800"/>
              </a:spcAft>
            </a:pPr>
            <a:r>
              <a:rPr lang="en-US" sz="2400" dirty="0">
                <a:solidFill>
                  <a:schemeClr val="tx1"/>
                </a:solidFill>
              </a:rPr>
              <a:t>The difference while using get() is that it </a:t>
            </a:r>
            <a:r>
              <a:rPr lang="en-US" sz="2400" dirty="0" err="1">
                <a:solidFill>
                  <a:schemeClr val="tx1"/>
                </a:solidFill>
              </a:rPr>
              <a:t>reinstead</a:t>
            </a:r>
            <a:r>
              <a:rPr lang="en-US" sz="2400" dirty="0">
                <a:solidFill>
                  <a:schemeClr val="tx1"/>
                </a:solidFill>
              </a:rPr>
              <a:t> of </a:t>
            </a:r>
            <a:r>
              <a:rPr lang="en-US" sz="2400" dirty="0" err="1">
                <a:solidFill>
                  <a:schemeClr val="tx1"/>
                </a:solidFill>
              </a:rPr>
              <a:t>KeyError</a:t>
            </a:r>
            <a:r>
              <a:rPr lang="en-US" sz="2400" dirty="0">
                <a:solidFill>
                  <a:schemeClr val="tx1"/>
                </a:solidFill>
              </a:rPr>
              <a:t>, if the key is not found.</a:t>
            </a:r>
            <a:endParaRPr lang="en-IN" sz="2400" dirty="0">
              <a:solidFill>
                <a:schemeClr val="tx1"/>
              </a:solidFill>
            </a:endParaRPr>
          </a:p>
        </p:txBody>
      </p:sp>
      <p:pic>
        <p:nvPicPr>
          <p:cNvPr id="12" name="Picture 11">
            <a:extLst>
              <a:ext uri="{FF2B5EF4-FFF2-40B4-BE49-F238E27FC236}">
                <a16:creationId xmlns:a16="http://schemas.microsoft.com/office/drawing/2014/main" id="{5572BF5C-B7DF-FEAB-0D16-B2DD7A0BA309}"/>
              </a:ext>
            </a:extLst>
          </p:cNvPr>
          <p:cNvPicPr>
            <a:picLocks noChangeAspect="1"/>
          </p:cNvPicPr>
          <p:nvPr/>
        </p:nvPicPr>
        <p:blipFill>
          <a:blip r:embed="rId2"/>
          <a:stretch>
            <a:fillRect/>
          </a:stretch>
        </p:blipFill>
        <p:spPr>
          <a:xfrm>
            <a:off x="8140436" y="3933022"/>
            <a:ext cx="2809215" cy="2492990"/>
          </a:xfrm>
          <a:prstGeom prst="rect">
            <a:avLst/>
          </a:prstGeom>
        </p:spPr>
      </p:pic>
      <p:pic>
        <p:nvPicPr>
          <p:cNvPr id="14" name="Picture 13">
            <a:extLst>
              <a:ext uri="{FF2B5EF4-FFF2-40B4-BE49-F238E27FC236}">
                <a16:creationId xmlns:a16="http://schemas.microsoft.com/office/drawing/2014/main" id="{764EFA3A-A6AF-2305-982C-10287B00115D}"/>
              </a:ext>
            </a:extLst>
          </p:cNvPr>
          <p:cNvPicPr>
            <a:picLocks noChangeAspect="1"/>
          </p:cNvPicPr>
          <p:nvPr/>
        </p:nvPicPr>
        <p:blipFill>
          <a:blip r:embed="rId3"/>
          <a:stretch>
            <a:fillRect/>
          </a:stretch>
        </p:blipFill>
        <p:spPr>
          <a:xfrm>
            <a:off x="1214828" y="3933021"/>
            <a:ext cx="4086378" cy="2492990"/>
          </a:xfrm>
          <a:prstGeom prst="rect">
            <a:avLst/>
          </a:prstGeom>
        </p:spPr>
      </p:pic>
    </p:spTree>
    <p:extLst>
      <p:ext uri="{BB962C8B-B14F-4D97-AF65-F5344CB8AC3E}">
        <p14:creationId xmlns:p14="http://schemas.microsoft.com/office/powerpoint/2010/main" val="221326696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67AEB-F0D1-62D0-2C8E-6F1B1411240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165C92-D939-152B-FC96-9D074FF3CDD0}"/>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Deletion from a Dictionary</a:t>
            </a:r>
          </a:p>
        </p:txBody>
      </p:sp>
      <p:sp>
        <p:nvSpPr>
          <p:cNvPr id="4" name="TextBox 3">
            <a:extLst>
              <a:ext uri="{FF2B5EF4-FFF2-40B4-BE49-F238E27FC236}">
                <a16:creationId xmlns:a16="http://schemas.microsoft.com/office/drawing/2014/main" id="{763F2D26-6EE4-7AEC-4248-181FC0771713}"/>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36A8FB91-18D3-69A0-E800-30F0CD9C75D2}"/>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36C5804E-1BE0-00AF-E06A-66D92FE67D6C}"/>
              </a:ext>
            </a:extLst>
          </p:cNvPr>
          <p:cNvSpPr txBox="1"/>
          <p:nvPr/>
        </p:nvSpPr>
        <p:spPr>
          <a:xfrm>
            <a:off x="427867" y="877843"/>
            <a:ext cx="11760957" cy="2862322"/>
          </a:xfrm>
          <a:prstGeom prst="rect">
            <a:avLst/>
          </a:prstGeom>
          <a:noFill/>
        </p:spPr>
        <p:txBody>
          <a:bodyPr wrap="square">
            <a:spAutoFit/>
          </a:bodyPr>
          <a:lstStyle/>
          <a:p>
            <a:pPr algn="l" fontAlgn="base">
              <a:spcBef>
                <a:spcPts val="1800"/>
              </a:spcBef>
              <a:spcAft>
                <a:spcPts val="1800"/>
              </a:spcAft>
            </a:pPr>
            <a:r>
              <a:rPr lang="en-US" sz="2400" dirty="0">
                <a:solidFill>
                  <a:schemeClr val="tx1"/>
                </a:solidFill>
              </a:rPr>
              <a:t>We can remove a particular item in a dictionary by using the method pop(). This method removes as item with the provided key and returns the value. </a:t>
            </a:r>
          </a:p>
          <a:p>
            <a:pPr algn="l" fontAlgn="base">
              <a:spcBef>
                <a:spcPts val="1800"/>
              </a:spcBef>
              <a:spcAft>
                <a:spcPts val="1800"/>
              </a:spcAft>
            </a:pPr>
            <a:r>
              <a:rPr lang="en-US" sz="2400" dirty="0">
                <a:solidFill>
                  <a:schemeClr val="tx1"/>
                </a:solidFill>
              </a:rPr>
              <a:t>All the items can be removed at once using the clear() method. </a:t>
            </a:r>
          </a:p>
          <a:p>
            <a:pPr algn="l" fontAlgn="base">
              <a:spcBef>
                <a:spcPts val="1800"/>
              </a:spcBef>
              <a:spcAft>
                <a:spcPts val="1800"/>
              </a:spcAft>
            </a:pPr>
            <a:r>
              <a:rPr lang="en-US" sz="2400" dirty="0">
                <a:solidFill>
                  <a:schemeClr val="tx1"/>
                </a:solidFill>
              </a:rPr>
              <a:t>We can also use the del keyword to remove individual items or the entire dictionary itself</a:t>
            </a:r>
            <a:endParaRPr lang="en-IN" sz="2400" dirty="0">
              <a:solidFill>
                <a:schemeClr val="tx1"/>
              </a:solidFill>
            </a:endParaRPr>
          </a:p>
        </p:txBody>
      </p:sp>
      <p:pic>
        <p:nvPicPr>
          <p:cNvPr id="6" name="Picture 5">
            <a:extLst>
              <a:ext uri="{FF2B5EF4-FFF2-40B4-BE49-F238E27FC236}">
                <a16:creationId xmlns:a16="http://schemas.microsoft.com/office/drawing/2014/main" id="{692569A3-AB3A-4AC6-1DD4-6C1C542FD1D2}"/>
              </a:ext>
            </a:extLst>
          </p:cNvPr>
          <p:cNvPicPr>
            <a:picLocks noChangeAspect="1"/>
          </p:cNvPicPr>
          <p:nvPr/>
        </p:nvPicPr>
        <p:blipFill>
          <a:blip r:embed="rId2"/>
          <a:stretch>
            <a:fillRect/>
          </a:stretch>
        </p:blipFill>
        <p:spPr>
          <a:xfrm>
            <a:off x="3819447" y="3739486"/>
            <a:ext cx="4549927" cy="2240671"/>
          </a:xfrm>
          <a:prstGeom prst="rect">
            <a:avLst/>
          </a:prstGeom>
        </p:spPr>
      </p:pic>
    </p:spTree>
    <p:extLst>
      <p:ext uri="{BB962C8B-B14F-4D97-AF65-F5344CB8AC3E}">
        <p14:creationId xmlns:p14="http://schemas.microsoft.com/office/powerpoint/2010/main" val="6249116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E18522-2E6C-B51A-D92F-B8F9143F776E}"/>
              </a:ext>
            </a:extLst>
          </p:cNvPr>
          <p:cNvSpPr>
            <a:spLocks noGrp="1"/>
          </p:cNvSpPr>
          <p:nvPr>
            <p:ph type="title"/>
          </p:nvPr>
        </p:nvSpPr>
        <p:spPr/>
        <p:txBody>
          <a:bodyPr/>
          <a:lstStyle/>
          <a:p>
            <a:r>
              <a:rPr lang="en-US" dirty="0"/>
              <a:t>Thank you. </a:t>
            </a:r>
          </a:p>
        </p:txBody>
      </p:sp>
    </p:spTree>
    <p:extLst>
      <p:ext uri="{BB962C8B-B14F-4D97-AF65-F5344CB8AC3E}">
        <p14:creationId xmlns:p14="http://schemas.microsoft.com/office/powerpoint/2010/main" val="330965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E481E9-E020-C27E-48A5-2F9B079640BF}"/>
              </a:ext>
            </a:extLst>
          </p:cNvPr>
          <p:cNvSpPr>
            <a:spLocks noGrp="1"/>
          </p:cNvSpPr>
          <p:nvPr>
            <p:ph type="title"/>
          </p:nvPr>
        </p:nvSpPr>
        <p:spPr/>
        <p:txBody>
          <a:bodyPr/>
          <a:lstStyle/>
          <a:p>
            <a:r>
              <a:rPr lang="en-US" sz="2400" dirty="0"/>
              <a:t>Today, we’ll cover</a:t>
            </a:r>
          </a:p>
        </p:txBody>
      </p:sp>
      <p:sp>
        <p:nvSpPr>
          <p:cNvPr id="7" name="Text Placeholder 6">
            <a:extLst>
              <a:ext uri="{FF2B5EF4-FFF2-40B4-BE49-F238E27FC236}">
                <a16:creationId xmlns:a16="http://schemas.microsoft.com/office/drawing/2014/main" id="{A88CA623-3E47-2725-0FEF-6220474D5CD3}"/>
              </a:ext>
            </a:extLst>
          </p:cNvPr>
          <p:cNvSpPr>
            <a:spLocks noGrp="1"/>
          </p:cNvSpPr>
          <p:nvPr>
            <p:ph type="body" sz="quarter" idx="10"/>
          </p:nvPr>
        </p:nvSpPr>
        <p:spPr>
          <a:xfrm>
            <a:off x="5605671" y="1202871"/>
            <a:ext cx="4843254" cy="3289228"/>
          </a:xfrm>
        </p:spPr>
        <p:txBody>
          <a:bodyPr vert="horz" wrap="square" lIns="0" tIns="0" rIns="0" bIns="0" rtlCol="0" anchor="t">
            <a:noAutofit/>
          </a:bodyPr>
          <a:lstStyle/>
          <a:p>
            <a:pPr marL="342900" indent="-342900">
              <a:buFont typeface="Arial" panose="020B0604020202020204" pitchFamily="34" charset="0"/>
              <a:buChar char="•"/>
            </a:pPr>
            <a:r>
              <a:rPr lang="en-IN" sz="2400" dirty="0"/>
              <a:t>Python Collection</a:t>
            </a:r>
            <a:endParaRPr lang="en-US" sz="2400" dirty="0"/>
          </a:p>
          <a:p>
            <a:pPr marL="342900" indent="-342900">
              <a:buFont typeface="Arial" panose="020B0604020202020204" pitchFamily="34" charset="0"/>
              <a:buChar char="•"/>
            </a:pPr>
            <a:r>
              <a:rPr lang="en-US" sz="2400" dirty="0"/>
              <a:t>List</a:t>
            </a:r>
          </a:p>
          <a:p>
            <a:pPr marL="342900" indent="-342900">
              <a:buFont typeface="Arial" panose="020B0604020202020204" pitchFamily="34" charset="0"/>
              <a:buChar char="•"/>
            </a:pPr>
            <a:r>
              <a:rPr lang="en-US" sz="2400" dirty="0"/>
              <a:t>Tuples</a:t>
            </a:r>
            <a:endParaRPr lang="en-IN" sz="2400" dirty="0">
              <a:cs typeface="Segoe UI Semibold"/>
            </a:endParaRPr>
          </a:p>
          <a:p>
            <a:pPr marL="342900" indent="-342900">
              <a:buFont typeface="Arial" panose="020B0604020202020204" pitchFamily="34" charset="0"/>
              <a:buChar char="•"/>
            </a:pPr>
            <a:r>
              <a:rPr lang="en-US" sz="2400" b="1" dirty="0"/>
              <a:t>Dictionary</a:t>
            </a:r>
          </a:p>
          <a:p>
            <a:endParaRPr lang="en-US" sz="2400" dirty="0"/>
          </a:p>
          <a:p>
            <a:endParaRPr lang="en-US" sz="2800" dirty="0"/>
          </a:p>
          <a:p>
            <a:endParaRPr lang="en-US" sz="2800" dirty="0"/>
          </a:p>
        </p:txBody>
      </p:sp>
    </p:spTree>
    <p:extLst>
      <p:ext uri="{BB962C8B-B14F-4D97-AF65-F5344CB8AC3E}">
        <p14:creationId xmlns:p14="http://schemas.microsoft.com/office/powerpoint/2010/main" val="230905841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B2E59-E4E3-FC1B-D2F1-AA11E10D99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1BA19B3-1B88-C963-F5FB-268A83435208}"/>
              </a:ext>
            </a:extLst>
          </p:cNvPr>
          <p:cNvSpPr>
            <a:spLocks noGrp="1"/>
          </p:cNvSpPr>
          <p:nvPr>
            <p:ph type="title"/>
          </p:nvPr>
        </p:nvSpPr>
        <p:spPr/>
        <p:txBody>
          <a:bodyPr/>
          <a:lstStyle/>
          <a:p>
            <a:pPr algn="l" fontAlgn="base">
              <a:buNone/>
            </a:pPr>
            <a:r>
              <a:rPr lang="en-IN" sz="4000" b="1" dirty="0">
                <a:solidFill>
                  <a:schemeClr val="tx1"/>
                </a:solidFill>
                <a:latin typeface="+mn-lt"/>
              </a:rPr>
              <a:t>Python Collection </a:t>
            </a:r>
            <a:endParaRPr lang="en-US" sz="4000" b="1" dirty="0">
              <a:solidFill>
                <a:schemeClr val="tx1"/>
              </a:solidFill>
              <a:latin typeface="+mn-lt"/>
            </a:endParaRPr>
          </a:p>
        </p:txBody>
      </p:sp>
      <p:sp>
        <p:nvSpPr>
          <p:cNvPr id="4" name="TextBox 3">
            <a:extLst>
              <a:ext uri="{FF2B5EF4-FFF2-40B4-BE49-F238E27FC236}">
                <a16:creationId xmlns:a16="http://schemas.microsoft.com/office/drawing/2014/main" id="{D9CE1B54-D7F1-0A63-1B70-DD2B5BB881FF}"/>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88B168F9-68D7-9464-1942-E79E4BAB8F1D}"/>
              </a:ext>
            </a:extLst>
          </p:cNvPr>
          <p:cNvSpPr>
            <a:spLocks noGrp="1" noChangeArrowheads="1"/>
          </p:cNvSpPr>
          <p:nvPr>
            <p:ph type="body" sz="quarter" idx="10"/>
          </p:nvPr>
        </p:nvSpPr>
        <p:spPr bwMode="auto">
          <a:xfrm>
            <a:off x="522418" y="1690435"/>
            <a:ext cx="11140876" cy="422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lnSpc>
                <a:spcPct val="100000"/>
              </a:lnSpc>
              <a:spcBef>
                <a:spcPts val="1800"/>
              </a:spcBef>
              <a:spcAft>
                <a:spcPts val="1800"/>
              </a:spcAft>
            </a:pPr>
            <a:r>
              <a:rPr lang="en-US" sz="2550" b="0" i="0" dirty="0">
                <a:solidFill>
                  <a:schemeClr val="tx1"/>
                </a:solidFill>
                <a:effectLst/>
              </a:rPr>
              <a:t>There are four collection data types in the Python programming language: </a:t>
            </a:r>
          </a:p>
          <a:p>
            <a:pPr marL="457200" indent="-457200" fontAlgn="base">
              <a:lnSpc>
                <a:spcPct val="100000"/>
              </a:lnSpc>
              <a:spcBef>
                <a:spcPts val="1800"/>
              </a:spcBef>
              <a:spcAft>
                <a:spcPts val="1800"/>
              </a:spcAft>
              <a:buFont typeface="Arial" panose="020B0604020202020204" pitchFamily="34" charset="0"/>
              <a:buChar char="•"/>
            </a:pPr>
            <a:r>
              <a:rPr lang="en-US" sz="2550" b="0" i="0" dirty="0">
                <a:solidFill>
                  <a:schemeClr val="tx1"/>
                </a:solidFill>
                <a:effectLst/>
              </a:rPr>
              <a:t>List is a collection which is ordered and changeable. Allows duplicate members. </a:t>
            </a:r>
          </a:p>
          <a:p>
            <a:pPr marL="457200" indent="-457200" fontAlgn="base">
              <a:lnSpc>
                <a:spcPct val="100000"/>
              </a:lnSpc>
              <a:spcBef>
                <a:spcPts val="1800"/>
              </a:spcBef>
              <a:spcAft>
                <a:spcPts val="1800"/>
              </a:spcAft>
              <a:buFont typeface="Arial" panose="020B0604020202020204" pitchFamily="34" charset="0"/>
              <a:buChar char="•"/>
            </a:pPr>
            <a:r>
              <a:rPr lang="en-US" sz="2550" b="0" i="0" dirty="0">
                <a:solidFill>
                  <a:schemeClr val="tx1"/>
                </a:solidFill>
                <a:effectLst/>
              </a:rPr>
              <a:t>Tuple is a collection which is ordered and unchangeable. Allows duplicate members. </a:t>
            </a:r>
          </a:p>
          <a:p>
            <a:pPr marL="457200" indent="-457200" fontAlgn="base">
              <a:lnSpc>
                <a:spcPct val="100000"/>
              </a:lnSpc>
              <a:spcBef>
                <a:spcPts val="1800"/>
              </a:spcBef>
              <a:spcAft>
                <a:spcPts val="1800"/>
              </a:spcAft>
              <a:buFont typeface="Arial" panose="020B0604020202020204" pitchFamily="34" charset="0"/>
              <a:buChar char="•"/>
            </a:pPr>
            <a:r>
              <a:rPr lang="en-US" sz="2550" b="0" i="0" dirty="0">
                <a:solidFill>
                  <a:schemeClr val="tx1"/>
                </a:solidFill>
                <a:effectLst/>
              </a:rPr>
              <a:t>Dictionary is a collection which is unordered, changeable and indexed. No duplicate members.</a:t>
            </a:r>
            <a:endParaRPr lang="en-IN" sz="2550" dirty="0">
              <a:solidFill>
                <a:schemeClr val="tx1"/>
              </a:solidFill>
            </a:endParaRPr>
          </a:p>
        </p:txBody>
      </p:sp>
      <p:sp>
        <p:nvSpPr>
          <p:cNvPr id="2" name="Rectangle 1">
            <a:extLst>
              <a:ext uri="{FF2B5EF4-FFF2-40B4-BE49-F238E27FC236}">
                <a16:creationId xmlns:a16="http://schemas.microsoft.com/office/drawing/2014/main" id="{DC8A7678-32EF-7062-FF53-F31C06CD58E3}"/>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976591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52DD7-CD33-7133-0C80-D009758C20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2CCD24-F5EB-7B73-C14E-DFE7EC82C975}"/>
              </a:ext>
            </a:extLst>
          </p:cNvPr>
          <p:cNvSpPr>
            <a:spLocks noGrp="1"/>
          </p:cNvSpPr>
          <p:nvPr>
            <p:ph type="title"/>
          </p:nvPr>
        </p:nvSpPr>
        <p:spPr>
          <a:xfrm>
            <a:off x="325729" y="138500"/>
            <a:ext cx="11333087" cy="739343"/>
          </a:xfrm>
        </p:spPr>
        <p:txBody>
          <a:bodyPr/>
          <a:lstStyle/>
          <a:p>
            <a:pPr algn="l" fontAlgn="base">
              <a:buNone/>
            </a:pPr>
            <a:r>
              <a:rPr lang="en-US" sz="4000" b="1" dirty="0">
                <a:solidFill>
                  <a:schemeClr val="tx1"/>
                </a:solidFill>
                <a:latin typeface="+mn-lt"/>
              </a:rPr>
              <a:t>List Creation</a:t>
            </a:r>
          </a:p>
        </p:txBody>
      </p:sp>
      <p:sp>
        <p:nvSpPr>
          <p:cNvPr id="4" name="TextBox 3">
            <a:extLst>
              <a:ext uri="{FF2B5EF4-FFF2-40B4-BE49-F238E27FC236}">
                <a16:creationId xmlns:a16="http://schemas.microsoft.com/office/drawing/2014/main" id="{2D7DFD2D-BE0F-EBC7-7FD1-050451F5D223}"/>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7F95CABC-1C30-809F-3010-150CC048BF44}"/>
              </a:ext>
            </a:extLst>
          </p:cNvPr>
          <p:cNvSpPr>
            <a:spLocks noGrp="1" noChangeArrowheads="1"/>
          </p:cNvSpPr>
          <p:nvPr>
            <p:ph type="body" sz="quarter" idx="10"/>
          </p:nvPr>
        </p:nvSpPr>
        <p:spPr bwMode="auto">
          <a:xfrm>
            <a:off x="325729" y="1454228"/>
            <a:ext cx="11252357" cy="3949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fontAlgn="base">
              <a:spcBef>
                <a:spcPts val="1800"/>
              </a:spcBef>
              <a:spcAft>
                <a:spcPts val="1800"/>
              </a:spcAft>
              <a:buFont typeface="Arial" panose="020B0604020202020204" pitchFamily="34" charset="0"/>
              <a:buChar char="•"/>
            </a:pPr>
            <a:r>
              <a:rPr lang="en-US" sz="2550" b="0" i="0" dirty="0">
                <a:solidFill>
                  <a:schemeClr val="tx1"/>
                </a:solidFill>
                <a:effectLst/>
              </a:rPr>
              <a:t>A list is created by placing all the items (elements) inside a square bracket [], separated by commas. </a:t>
            </a:r>
          </a:p>
          <a:p>
            <a:pPr marL="457200" indent="-457200" fontAlgn="base">
              <a:spcBef>
                <a:spcPts val="1800"/>
              </a:spcBef>
              <a:spcAft>
                <a:spcPts val="1800"/>
              </a:spcAft>
              <a:buFont typeface="Arial" panose="020B0604020202020204" pitchFamily="34" charset="0"/>
              <a:buChar char="•"/>
            </a:pPr>
            <a:r>
              <a:rPr lang="en-US" sz="2550" b="0" i="0" dirty="0">
                <a:solidFill>
                  <a:schemeClr val="tx1"/>
                </a:solidFill>
                <a:effectLst/>
              </a:rPr>
              <a:t>It can have any number of items and they may be of different types (integer, float, string etc.). </a:t>
            </a:r>
          </a:p>
          <a:p>
            <a:pPr marL="457200" indent="-457200" fontAlgn="base">
              <a:spcBef>
                <a:spcPts val="1800"/>
              </a:spcBef>
              <a:spcAft>
                <a:spcPts val="1800"/>
              </a:spcAft>
              <a:buFont typeface="Arial" panose="020B0604020202020204" pitchFamily="34" charset="0"/>
              <a:buChar char="•"/>
            </a:pPr>
            <a:r>
              <a:rPr lang="en-US" sz="2550" b="0" i="0" dirty="0">
                <a:solidFill>
                  <a:schemeClr val="tx1"/>
                </a:solidFill>
                <a:effectLst/>
              </a:rPr>
              <a:t>Example: </a:t>
            </a:r>
          </a:p>
          <a:p>
            <a:pPr fontAlgn="base">
              <a:spcBef>
                <a:spcPts val="1800"/>
              </a:spcBef>
              <a:spcAft>
                <a:spcPts val="1800"/>
              </a:spcAft>
            </a:pPr>
            <a:r>
              <a:rPr lang="en-US" sz="2550" b="0" i="0" dirty="0">
                <a:solidFill>
                  <a:schemeClr val="tx1"/>
                </a:solidFill>
                <a:effectLst/>
              </a:rPr>
              <a:t>list = [1, 2, 3] # list with same data-types list = [1, "Hello", 3.4] # list with mixed data-types</a:t>
            </a:r>
            <a:endParaRPr lang="en-US" sz="2550" b="0" i="0" dirty="0">
              <a:solidFill>
                <a:srgbClr val="FF0000"/>
              </a:solidFill>
              <a:effectLst/>
            </a:endParaRPr>
          </a:p>
        </p:txBody>
      </p:sp>
      <p:sp>
        <p:nvSpPr>
          <p:cNvPr id="2" name="Rectangle 1">
            <a:extLst>
              <a:ext uri="{FF2B5EF4-FFF2-40B4-BE49-F238E27FC236}">
                <a16:creationId xmlns:a16="http://schemas.microsoft.com/office/drawing/2014/main" id="{075C4886-A630-45D0-8DCE-1C9E96D346BD}"/>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655532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BA449-7C16-8963-9D35-E1A904C5D72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252A36-3273-FDAD-03D4-480885DE95B9}"/>
              </a:ext>
            </a:extLst>
          </p:cNvPr>
          <p:cNvSpPr>
            <a:spLocks noGrp="1"/>
          </p:cNvSpPr>
          <p:nvPr>
            <p:ph type="title"/>
          </p:nvPr>
        </p:nvSpPr>
        <p:spPr>
          <a:xfrm>
            <a:off x="325729" y="138500"/>
            <a:ext cx="11333087" cy="739343"/>
          </a:xfrm>
        </p:spPr>
        <p:txBody>
          <a:bodyPr/>
          <a:lstStyle/>
          <a:p>
            <a:pPr algn="l" fontAlgn="base">
              <a:buNone/>
            </a:pPr>
            <a:r>
              <a:rPr lang="en-US" sz="4000" b="1" dirty="0">
                <a:solidFill>
                  <a:schemeClr val="tx1"/>
                </a:solidFill>
                <a:latin typeface="+mn-lt"/>
              </a:rPr>
              <a:t>Access Items from List</a:t>
            </a:r>
          </a:p>
        </p:txBody>
      </p:sp>
      <p:sp>
        <p:nvSpPr>
          <p:cNvPr id="4" name="TextBox 3">
            <a:extLst>
              <a:ext uri="{FF2B5EF4-FFF2-40B4-BE49-F238E27FC236}">
                <a16:creationId xmlns:a16="http://schemas.microsoft.com/office/drawing/2014/main" id="{DA566BB1-8C9C-2FFB-68AF-DC08BDC280A5}"/>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A9615385-ECA8-74F8-945B-244D011E919D}"/>
              </a:ext>
            </a:extLst>
          </p:cNvPr>
          <p:cNvSpPr>
            <a:spLocks noGrp="1" noChangeArrowheads="1"/>
          </p:cNvSpPr>
          <p:nvPr>
            <p:ph type="body" sz="quarter" idx="10"/>
          </p:nvPr>
        </p:nvSpPr>
        <p:spPr bwMode="auto">
          <a:xfrm>
            <a:off x="314833" y="1111070"/>
            <a:ext cx="11252357" cy="405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fontAlgn="base">
              <a:spcBef>
                <a:spcPts val="1800"/>
              </a:spcBef>
              <a:spcAft>
                <a:spcPts val="1800"/>
              </a:spcAft>
              <a:buFont typeface="Arial" panose="020B0604020202020204" pitchFamily="34" charset="0"/>
              <a:buChar char="•"/>
            </a:pPr>
            <a:r>
              <a:rPr lang="en-US" b="0" i="0" dirty="0">
                <a:solidFill>
                  <a:schemeClr val="tx1"/>
                </a:solidFill>
                <a:effectLst/>
              </a:rPr>
              <a:t>It can be access in several ways </a:t>
            </a:r>
          </a:p>
          <a:p>
            <a:pPr marL="457200" indent="-457200" fontAlgn="base">
              <a:spcBef>
                <a:spcPts val="1800"/>
              </a:spcBef>
              <a:spcAft>
                <a:spcPts val="1800"/>
              </a:spcAft>
              <a:buFont typeface="Arial" panose="020B0604020202020204" pitchFamily="34" charset="0"/>
              <a:buChar char="•"/>
            </a:pPr>
            <a:r>
              <a:rPr lang="en-US" b="0" i="0" dirty="0">
                <a:solidFill>
                  <a:schemeClr val="tx1"/>
                </a:solidFill>
                <a:effectLst/>
              </a:rPr>
              <a:t>Use the index operator [] to access an item in a list. Index starts from 0. So, a list having 5 elements will have index from 0 to 4. </a:t>
            </a:r>
          </a:p>
          <a:p>
            <a:pPr marL="457200" indent="-457200" fontAlgn="base">
              <a:spcBef>
                <a:spcPts val="1800"/>
              </a:spcBef>
              <a:spcAft>
                <a:spcPts val="1800"/>
              </a:spcAft>
              <a:buFont typeface="Arial" panose="020B0604020202020204" pitchFamily="34" charset="0"/>
              <a:buChar char="•"/>
            </a:pPr>
            <a:r>
              <a:rPr lang="en-US" b="0" i="0" dirty="0">
                <a:solidFill>
                  <a:schemeClr val="tx1"/>
                </a:solidFill>
                <a:effectLst/>
              </a:rPr>
              <a:t>Example: list = ['</a:t>
            </a:r>
            <a:r>
              <a:rPr lang="en-US" b="0" i="0" dirty="0" err="1">
                <a:solidFill>
                  <a:schemeClr val="tx1"/>
                </a:solidFill>
                <a:effectLst/>
              </a:rPr>
              <a:t>p','r','o','b','e</a:t>
            </a:r>
            <a:r>
              <a:rPr lang="en-US" b="0" i="0" dirty="0">
                <a:solidFill>
                  <a:schemeClr val="tx1"/>
                </a:solidFill>
                <a:effectLst/>
              </a:rPr>
              <a:t>’] </a:t>
            </a:r>
          </a:p>
          <a:p>
            <a:pPr fontAlgn="base">
              <a:spcBef>
                <a:spcPts val="1800"/>
              </a:spcBef>
              <a:spcAft>
                <a:spcPts val="1800"/>
              </a:spcAft>
            </a:pPr>
            <a:r>
              <a:rPr lang="en-US" b="0" i="0" dirty="0">
                <a:solidFill>
                  <a:schemeClr val="tx1"/>
                </a:solidFill>
                <a:effectLst/>
              </a:rPr>
              <a:t>     print(list[2]) #Positive Indexing </a:t>
            </a:r>
          </a:p>
          <a:p>
            <a:pPr fontAlgn="base">
              <a:spcBef>
                <a:spcPts val="1800"/>
              </a:spcBef>
              <a:spcAft>
                <a:spcPts val="1800"/>
              </a:spcAft>
            </a:pPr>
            <a:r>
              <a:rPr lang="en-US" b="0" i="0" dirty="0">
                <a:solidFill>
                  <a:schemeClr val="tx1"/>
                </a:solidFill>
                <a:effectLst/>
              </a:rPr>
              <a:t>     print(list[-2]) #Negative Indexing </a:t>
            </a:r>
            <a:endParaRPr lang="en-US" sz="2550" b="0" i="0" dirty="0">
              <a:solidFill>
                <a:schemeClr val="tx1"/>
              </a:solidFill>
              <a:effectLst/>
            </a:endParaRPr>
          </a:p>
        </p:txBody>
      </p:sp>
      <p:sp>
        <p:nvSpPr>
          <p:cNvPr id="2" name="Rectangle 1">
            <a:extLst>
              <a:ext uri="{FF2B5EF4-FFF2-40B4-BE49-F238E27FC236}">
                <a16:creationId xmlns:a16="http://schemas.microsoft.com/office/drawing/2014/main" id="{8A8744BD-A9DE-5953-99C2-150A20EE51EF}"/>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70971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0B68F-D612-890C-5D04-CE917328B04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B4CF825-46F5-A85D-0E81-C71D5377896E}"/>
              </a:ext>
            </a:extLst>
          </p:cNvPr>
          <p:cNvSpPr>
            <a:spLocks noGrp="1"/>
          </p:cNvSpPr>
          <p:nvPr>
            <p:ph type="title"/>
          </p:nvPr>
        </p:nvSpPr>
        <p:spPr>
          <a:xfrm>
            <a:off x="427868" y="138500"/>
            <a:ext cx="11333087" cy="739343"/>
          </a:xfrm>
        </p:spPr>
        <p:txBody>
          <a:bodyPr/>
          <a:lstStyle/>
          <a:p>
            <a:pPr algn="l" fontAlgn="base">
              <a:buNone/>
            </a:pPr>
            <a:r>
              <a:rPr lang="en-IN" sz="4000" b="1" dirty="0">
                <a:solidFill>
                  <a:schemeClr val="tx1"/>
                </a:solidFill>
                <a:latin typeface="+mn-lt"/>
              </a:rPr>
              <a:t>Slice List</a:t>
            </a:r>
            <a:r>
              <a:rPr lang="en-IN" sz="4000" b="1" i="0" dirty="0">
                <a:solidFill>
                  <a:schemeClr val="tx1"/>
                </a:solidFill>
                <a:effectLst/>
                <a:latin typeface="+mn-lt"/>
              </a:rPr>
              <a:t> </a:t>
            </a:r>
            <a:endParaRPr lang="en-US" sz="4000" b="1" dirty="0">
              <a:solidFill>
                <a:schemeClr val="tx1"/>
              </a:solidFill>
              <a:latin typeface="+mn-lt"/>
            </a:endParaRPr>
          </a:p>
        </p:txBody>
      </p:sp>
      <p:sp>
        <p:nvSpPr>
          <p:cNvPr id="4" name="TextBox 3">
            <a:extLst>
              <a:ext uri="{FF2B5EF4-FFF2-40B4-BE49-F238E27FC236}">
                <a16:creationId xmlns:a16="http://schemas.microsoft.com/office/drawing/2014/main" id="{A933BCC9-5AA6-640B-3E0E-9E652B596906}"/>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4AE907C3-36C5-A77E-8C91-CDED6BD03FA8}"/>
              </a:ext>
            </a:extLst>
          </p:cNvPr>
          <p:cNvSpPr>
            <a:spLocks noGrp="1" noChangeArrowheads="1"/>
          </p:cNvSpPr>
          <p:nvPr>
            <p:ph type="body" sz="quarter" idx="10"/>
          </p:nvPr>
        </p:nvSpPr>
        <p:spPr bwMode="auto">
          <a:xfrm>
            <a:off x="427868" y="1035698"/>
            <a:ext cx="10744199" cy="5226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lgn="l" fontAlgn="base">
              <a:spcBef>
                <a:spcPts val="1800"/>
              </a:spcBef>
              <a:spcAft>
                <a:spcPts val="1800"/>
              </a:spcAft>
              <a:buFont typeface="Arial" panose="020B0604020202020204" pitchFamily="34" charset="0"/>
              <a:buChar char="•"/>
            </a:pPr>
            <a:r>
              <a:rPr lang="en-US" sz="2550" b="0" i="0" dirty="0">
                <a:solidFill>
                  <a:schemeClr val="tx1"/>
                </a:solidFill>
                <a:effectLst/>
              </a:rPr>
              <a:t>Accessing a range of items in a list by using the slicing operator [] using (colon :). </a:t>
            </a:r>
          </a:p>
          <a:p>
            <a:pPr marL="342900" indent="-342900" algn="l" fontAlgn="base">
              <a:spcBef>
                <a:spcPts val="1800"/>
              </a:spcBef>
              <a:spcAft>
                <a:spcPts val="1800"/>
              </a:spcAft>
              <a:buFont typeface="Arial" panose="020B0604020202020204" pitchFamily="34" charset="0"/>
              <a:buChar char="•"/>
            </a:pPr>
            <a:r>
              <a:rPr lang="en-US" sz="2550" b="0" i="0" dirty="0">
                <a:solidFill>
                  <a:schemeClr val="tx1"/>
                </a:solidFill>
                <a:effectLst/>
              </a:rPr>
              <a:t>Slicing can be best visualized by considering the index to be between the elements. </a:t>
            </a:r>
          </a:p>
          <a:p>
            <a:pPr marL="342900" indent="-342900" algn="l" fontAlgn="base">
              <a:spcBef>
                <a:spcPts val="1800"/>
              </a:spcBef>
              <a:spcAft>
                <a:spcPts val="1800"/>
              </a:spcAft>
              <a:buFont typeface="Arial" panose="020B0604020202020204" pitchFamily="34" charset="0"/>
              <a:buChar char="•"/>
            </a:pPr>
            <a:r>
              <a:rPr lang="en-US" sz="2550" b="0" i="0" dirty="0">
                <a:solidFill>
                  <a:schemeClr val="tx1"/>
                </a:solidFill>
                <a:effectLst/>
              </a:rPr>
              <a:t>Example: </a:t>
            </a:r>
          </a:p>
          <a:p>
            <a:pPr algn="l" fontAlgn="base">
              <a:spcBef>
                <a:spcPts val="1800"/>
              </a:spcBef>
              <a:spcAft>
                <a:spcPts val="1800"/>
              </a:spcAft>
            </a:pPr>
            <a:r>
              <a:rPr lang="en-US" sz="2550" b="0" i="0" dirty="0">
                <a:solidFill>
                  <a:schemeClr val="tx1"/>
                </a:solidFill>
                <a:effectLst/>
              </a:rPr>
              <a:t>    list = ['</a:t>
            </a:r>
            <a:r>
              <a:rPr lang="en-US" sz="2550" b="0" i="0" dirty="0" err="1">
                <a:solidFill>
                  <a:schemeClr val="tx1"/>
                </a:solidFill>
                <a:effectLst/>
              </a:rPr>
              <a:t>p','r','o','b','e</a:t>
            </a:r>
            <a:r>
              <a:rPr lang="en-US" sz="2550" b="0" i="0" dirty="0">
                <a:solidFill>
                  <a:schemeClr val="tx1"/>
                </a:solidFill>
                <a:effectLst/>
              </a:rPr>
              <a:t>’] </a:t>
            </a:r>
          </a:p>
          <a:p>
            <a:pPr algn="l" fontAlgn="base">
              <a:spcBef>
                <a:spcPts val="1800"/>
              </a:spcBef>
              <a:spcAft>
                <a:spcPts val="1800"/>
              </a:spcAft>
            </a:pPr>
            <a:r>
              <a:rPr lang="en-US" sz="2550" b="0" i="0" dirty="0">
                <a:solidFill>
                  <a:schemeClr val="tx1"/>
                </a:solidFill>
                <a:effectLst/>
              </a:rPr>
              <a:t>    print(list[0:4]) #Positive </a:t>
            </a:r>
          </a:p>
          <a:p>
            <a:pPr algn="l" fontAlgn="base">
              <a:spcBef>
                <a:spcPts val="1800"/>
              </a:spcBef>
              <a:spcAft>
                <a:spcPts val="1800"/>
              </a:spcAft>
            </a:pPr>
            <a:r>
              <a:rPr lang="en-US" sz="2550" b="0" i="0" dirty="0">
                <a:solidFill>
                  <a:schemeClr val="tx1"/>
                </a:solidFill>
                <a:effectLst/>
              </a:rPr>
              <a:t>    print(list[-2:-1]) # Negative</a:t>
            </a:r>
            <a:endParaRPr lang="en-IN" sz="2550" dirty="0">
              <a:solidFill>
                <a:schemeClr val="tx1"/>
              </a:solidFill>
            </a:endParaRPr>
          </a:p>
        </p:txBody>
      </p:sp>
      <p:sp>
        <p:nvSpPr>
          <p:cNvPr id="2" name="Rectangle 1">
            <a:extLst>
              <a:ext uri="{FF2B5EF4-FFF2-40B4-BE49-F238E27FC236}">
                <a16:creationId xmlns:a16="http://schemas.microsoft.com/office/drawing/2014/main" id="{6D0FD20C-A39B-ECBE-D4DF-1994A318A207}"/>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3599651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0B49F-0093-F1BC-3DCF-AC2B431DB1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3CD3D3-7EEA-6767-1429-657CE10F4645}"/>
              </a:ext>
            </a:extLst>
          </p:cNvPr>
          <p:cNvSpPr>
            <a:spLocks noGrp="1"/>
          </p:cNvSpPr>
          <p:nvPr>
            <p:ph type="title"/>
          </p:nvPr>
        </p:nvSpPr>
        <p:spPr>
          <a:xfrm>
            <a:off x="427868" y="138500"/>
            <a:ext cx="11333087" cy="739343"/>
          </a:xfrm>
        </p:spPr>
        <p:txBody>
          <a:bodyPr/>
          <a:lstStyle/>
          <a:p>
            <a:pPr algn="l" fontAlgn="base">
              <a:buNone/>
            </a:pPr>
            <a:r>
              <a:rPr lang="en-US" sz="4000" b="1" i="0" dirty="0">
                <a:solidFill>
                  <a:schemeClr val="tx1"/>
                </a:solidFill>
                <a:effectLst/>
                <a:latin typeface="+mn-lt"/>
              </a:rPr>
              <a:t>List Method </a:t>
            </a:r>
            <a:endParaRPr lang="en-US" sz="4000" b="1" dirty="0">
              <a:solidFill>
                <a:schemeClr val="tx1"/>
              </a:solidFill>
              <a:latin typeface="+mn-lt"/>
            </a:endParaRPr>
          </a:p>
        </p:txBody>
      </p:sp>
      <p:sp>
        <p:nvSpPr>
          <p:cNvPr id="4" name="TextBox 3">
            <a:extLst>
              <a:ext uri="{FF2B5EF4-FFF2-40B4-BE49-F238E27FC236}">
                <a16:creationId xmlns:a16="http://schemas.microsoft.com/office/drawing/2014/main" id="{AF59D3FA-55FF-FBFA-EC42-1A63CF317D3B}"/>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D79360EE-8013-7201-7C0A-A6E5EDEAD518}"/>
              </a:ext>
            </a:extLst>
          </p:cNvPr>
          <p:cNvSpPr>
            <a:spLocks noGrp="1" noChangeArrowheads="1"/>
          </p:cNvSpPr>
          <p:nvPr>
            <p:ph type="body" sz="quarter" idx="10"/>
          </p:nvPr>
        </p:nvSpPr>
        <p:spPr bwMode="auto">
          <a:xfrm>
            <a:off x="273277" y="877843"/>
            <a:ext cx="200406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lgn="l" fontAlgn="base">
              <a:lnSpc>
                <a:spcPct val="100000"/>
              </a:lnSpc>
              <a:spcBef>
                <a:spcPts val="600"/>
              </a:spcBef>
              <a:spcAft>
                <a:spcPts val="600"/>
              </a:spcAft>
              <a:buFont typeface="Arial" panose="020B0604020202020204" pitchFamily="34" charset="0"/>
              <a:buChar char="•"/>
            </a:pPr>
            <a:r>
              <a:rPr lang="en-US" sz="2400" b="0" i="0" dirty="0">
                <a:solidFill>
                  <a:schemeClr val="tx1"/>
                </a:solidFill>
                <a:effectLst/>
              </a:rPr>
              <a:t>append() -Add an element to the end of the list. </a:t>
            </a:r>
          </a:p>
          <a:p>
            <a:pPr marL="342900" indent="-342900" algn="l" fontAlgn="base">
              <a:lnSpc>
                <a:spcPct val="100000"/>
              </a:lnSpc>
              <a:spcBef>
                <a:spcPts val="600"/>
              </a:spcBef>
              <a:spcAft>
                <a:spcPts val="600"/>
              </a:spcAft>
              <a:buFont typeface="Arial" panose="020B0604020202020204" pitchFamily="34" charset="0"/>
              <a:buChar char="•"/>
            </a:pPr>
            <a:r>
              <a:rPr lang="en-US" sz="2400" b="0" i="0" dirty="0">
                <a:solidFill>
                  <a:schemeClr val="tx1"/>
                </a:solidFill>
                <a:effectLst/>
              </a:rPr>
              <a:t>count() -Returns the count of number of items passed as an argument. </a:t>
            </a:r>
          </a:p>
          <a:p>
            <a:pPr marL="342900" indent="-342900" algn="l" fontAlgn="base">
              <a:lnSpc>
                <a:spcPct val="100000"/>
              </a:lnSpc>
              <a:spcBef>
                <a:spcPts val="600"/>
              </a:spcBef>
              <a:spcAft>
                <a:spcPts val="600"/>
              </a:spcAft>
              <a:buFont typeface="Arial" panose="020B0604020202020204" pitchFamily="34" charset="0"/>
              <a:buChar char="•"/>
            </a:pPr>
            <a:r>
              <a:rPr lang="en-US" sz="2400" b="0" i="0" dirty="0">
                <a:solidFill>
                  <a:schemeClr val="tx1"/>
                </a:solidFill>
                <a:effectLst/>
              </a:rPr>
              <a:t>extend() -Add all elements of a list to the another list. </a:t>
            </a:r>
          </a:p>
          <a:p>
            <a:pPr marL="342900" indent="-342900" algn="l" fontAlgn="base">
              <a:lnSpc>
                <a:spcPct val="100000"/>
              </a:lnSpc>
              <a:spcBef>
                <a:spcPts val="600"/>
              </a:spcBef>
              <a:spcAft>
                <a:spcPts val="600"/>
              </a:spcAft>
              <a:buFont typeface="Arial" panose="020B0604020202020204" pitchFamily="34" charset="0"/>
              <a:buChar char="•"/>
            </a:pPr>
            <a:r>
              <a:rPr lang="en-US" sz="2400" b="0" i="0" dirty="0">
                <a:solidFill>
                  <a:schemeClr val="tx1"/>
                </a:solidFill>
                <a:effectLst/>
              </a:rPr>
              <a:t>index() -Returns the index of the first matched item. </a:t>
            </a:r>
          </a:p>
          <a:p>
            <a:pPr marL="342900" indent="-342900" algn="l" fontAlgn="base">
              <a:lnSpc>
                <a:spcPct val="100000"/>
              </a:lnSpc>
              <a:spcBef>
                <a:spcPts val="600"/>
              </a:spcBef>
              <a:spcAft>
                <a:spcPts val="600"/>
              </a:spcAft>
              <a:buFont typeface="Arial" panose="020B0604020202020204" pitchFamily="34" charset="0"/>
              <a:buChar char="•"/>
            </a:pPr>
            <a:r>
              <a:rPr lang="en-US" sz="2400" b="0" i="0" dirty="0">
                <a:solidFill>
                  <a:schemeClr val="tx1"/>
                </a:solidFill>
                <a:effectLst/>
              </a:rPr>
              <a:t>insert() -Insert an item at the defined index. </a:t>
            </a:r>
          </a:p>
          <a:p>
            <a:pPr marL="342900" indent="-342900" algn="l" fontAlgn="base">
              <a:lnSpc>
                <a:spcPct val="100000"/>
              </a:lnSpc>
              <a:spcBef>
                <a:spcPts val="600"/>
              </a:spcBef>
              <a:spcAft>
                <a:spcPts val="600"/>
              </a:spcAft>
              <a:buFont typeface="Arial" panose="020B0604020202020204" pitchFamily="34" charset="0"/>
              <a:buChar char="•"/>
            </a:pPr>
            <a:r>
              <a:rPr lang="en-US" sz="2400" b="0" i="0" dirty="0">
                <a:solidFill>
                  <a:schemeClr val="tx1"/>
                </a:solidFill>
                <a:effectLst/>
              </a:rPr>
              <a:t>pop() -Removes and returns an element at the given index. </a:t>
            </a:r>
          </a:p>
          <a:p>
            <a:pPr marL="342900" indent="-342900" algn="l" fontAlgn="base">
              <a:lnSpc>
                <a:spcPct val="100000"/>
              </a:lnSpc>
              <a:spcBef>
                <a:spcPts val="600"/>
              </a:spcBef>
              <a:spcAft>
                <a:spcPts val="600"/>
              </a:spcAft>
              <a:buFont typeface="Arial" panose="020B0604020202020204" pitchFamily="34" charset="0"/>
              <a:buChar char="•"/>
            </a:pPr>
            <a:r>
              <a:rPr lang="en-US" sz="2400" b="0" i="0" dirty="0">
                <a:solidFill>
                  <a:schemeClr val="tx1"/>
                </a:solidFill>
                <a:effectLst/>
              </a:rPr>
              <a:t>copy() -Returns a shallow copy of the list </a:t>
            </a:r>
          </a:p>
          <a:p>
            <a:pPr marL="342900" indent="-342900" algn="l" fontAlgn="base">
              <a:lnSpc>
                <a:spcPct val="100000"/>
              </a:lnSpc>
              <a:spcBef>
                <a:spcPts val="600"/>
              </a:spcBef>
              <a:spcAft>
                <a:spcPts val="600"/>
              </a:spcAft>
              <a:buFont typeface="Arial" panose="020B0604020202020204" pitchFamily="34" charset="0"/>
              <a:buChar char="•"/>
            </a:pPr>
            <a:r>
              <a:rPr lang="en-US" sz="2400" b="0" i="0" dirty="0">
                <a:solidFill>
                  <a:schemeClr val="tx1"/>
                </a:solidFill>
                <a:effectLst/>
              </a:rPr>
              <a:t>remove() -Removes an item from the list. </a:t>
            </a:r>
          </a:p>
          <a:p>
            <a:pPr marL="342900" indent="-342900" algn="l" fontAlgn="base">
              <a:lnSpc>
                <a:spcPct val="100000"/>
              </a:lnSpc>
              <a:spcBef>
                <a:spcPts val="600"/>
              </a:spcBef>
              <a:spcAft>
                <a:spcPts val="600"/>
              </a:spcAft>
              <a:buFont typeface="Arial" panose="020B0604020202020204" pitchFamily="34" charset="0"/>
              <a:buChar char="•"/>
            </a:pPr>
            <a:r>
              <a:rPr lang="en-US" sz="2400" b="0" i="0" dirty="0">
                <a:solidFill>
                  <a:schemeClr val="tx1"/>
                </a:solidFill>
                <a:effectLst/>
              </a:rPr>
              <a:t>reverse() -Reverse the order of items in the list. </a:t>
            </a:r>
          </a:p>
          <a:p>
            <a:pPr marL="342900" indent="-342900" algn="l" fontAlgn="base">
              <a:lnSpc>
                <a:spcPct val="100000"/>
              </a:lnSpc>
              <a:spcBef>
                <a:spcPts val="600"/>
              </a:spcBef>
              <a:spcAft>
                <a:spcPts val="600"/>
              </a:spcAft>
              <a:buFont typeface="Arial" panose="020B0604020202020204" pitchFamily="34" charset="0"/>
              <a:buChar char="•"/>
            </a:pPr>
            <a:r>
              <a:rPr lang="en-US" sz="2400" b="0" i="0" dirty="0">
                <a:solidFill>
                  <a:schemeClr val="tx1"/>
                </a:solidFill>
                <a:effectLst/>
              </a:rPr>
              <a:t>sort() -Sort items in a list in ascending order. </a:t>
            </a:r>
            <a:endParaRPr lang="en-IN" sz="2400" dirty="0">
              <a:solidFill>
                <a:srgbClr val="FF0000"/>
              </a:solidFill>
            </a:endParaRPr>
          </a:p>
        </p:txBody>
      </p:sp>
      <p:sp>
        <p:nvSpPr>
          <p:cNvPr id="2" name="Rectangle 1">
            <a:extLst>
              <a:ext uri="{FF2B5EF4-FFF2-40B4-BE49-F238E27FC236}">
                <a16:creationId xmlns:a16="http://schemas.microsoft.com/office/drawing/2014/main" id="{A5C37174-3950-9AC4-3E40-078FE78CC146}"/>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0360982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0CE07-EFC6-A2E4-C82F-929023889E3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527E7D-74B0-A59D-0EC3-E9706EB7AB4A}"/>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Tuples</a:t>
            </a:r>
          </a:p>
        </p:txBody>
      </p:sp>
      <p:sp>
        <p:nvSpPr>
          <p:cNvPr id="4" name="TextBox 3">
            <a:extLst>
              <a:ext uri="{FF2B5EF4-FFF2-40B4-BE49-F238E27FC236}">
                <a16:creationId xmlns:a16="http://schemas.microsoft.com/office/drawing/2014/main" id="{6712F0CB-4A2E-93D9-6192-7A440BF64ABC}"/>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8" name="Rectangle 3">
            <a:extLst>
              <a:ext uri="{FF2B5EF4-FFF2-40B4-BE49-F238E27FC236}">
                <a16:creationId xmlns:a16="http://schemas.microsoft.com/office/drawing/2014/main" id="{7342FF84-1DDE-AD68-6D0E-E922F0C83A90}"/>
              </a:ext>
            </a:extLst>
          </p:cNvPr>
          <p:cNvSpPr>
            <a:spLocks noGrp="1" noChangeArrowheads="1"/>
          </p:cNvSpPr>
          <p:nvPr>
            <p:ph type="body" sz="quarter" idx="10"/>
          </p:nvPr>
        </p:nvSpPr>
        <p:spPr bwMode="auto">
          <a:xfrm>
            <a:off x="427868" y="1067465"/>
            <a:ext cx="6984151" cy="4265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indent="-457200" algn="l" fontAlgn="base">
              <a:spcBef>
                <a:spcPts val="1800"/>
              </a:spcBef>
              <a:spcAft>
                <a:spcPts val="1800"/>
              </a:spcAft>
              <a:buFont typeface="Arial" panose="020B0604020202020204" pitchFamily="34" charset="0"/>
              <a:buChar char="•"/>
            </a:pPr>
            <a:r>
              <a:rPr lang="en-US" sz="2400" dirty="0">
                <a:solidFill>
                  <a:schemeClr val="tx1"/>
                </a:solidFill>
              </a:rPr>
              <a:t>It is a collection of object much like a list. </a:t>
            </a:r>
          </a:p>
          <a:p>
            <a:pPr marL="457200" indent="-457200" algn="l" fontAlgn="base">
              <a:spcBef>
                <a:spcPts val="1800"/>
              </a:spcBef>
              <a:spcAft>
                <a:spcPts val="1800"/>
              </a:spcAft>
              <a:buFont typeface="Arial" panose="020B0604020202020204" pitchFamily="34" charset="0"/>
              <a:buChar char="•"/>
            </a:pPr>
            <a:r>
              <a:rPr lang="en-US" sz="2400" dirty="0">
                <a:solidFill>
                  <a:schemeClr val="tx1"/>
                </a:solidFill>
              </a:rPr>
              <a:t>The main different between tuple and list is that tuples are immutable. </a:t>
            </a:r>
          </a:p>
          <a:p>
            <a:pPr marL="457200" indent="-457200" algn="l" fontAlgn="base">
              <a:spcBef>
                <a:spcPts val="1800"/>
              </a:spcBef>
              <a:spcAft>
                <a:spcPts val="1800"/>
              </a:spcAft>
              <a:buFont typeface="Arial" panose="020B0604020202020204" pitchFamily="34" charset="0"/>
              <a:buChar char="•"/>
            </a:pPr>
            <a:r>
              <a:rPr lang="en-US" sz="2400" dirty="0">
                <a:solidFill>
                  <a:schemeClr val="tx1"/>
                </a:solidFill>
              </a:rPr>
              <a:t>It represent as (). </a:t>
            </a:r>
          </a:p>
          <a:p>
            <a:pPr marL="457200" indent="-457200" algn="l" fontAlgn="base">
              <a:spcBef>
                <a:spcPts val="1800"/>
              </a:spcBef>
              <a:spcAft>
                <a:spcPts val="1800"/>
              </a:spcAft>
              <a:buFont typeface="Arial" panose="020B0604020202020204" pitchFamily="34" charset="0"/>
              <a:buChar char="•"/>
            </a:pPr>
            <a:r>
              <a:rPr lang="en-US" sz="2400" dirty="0">
                <a:solidFill>
                  <a:schemeClr val="tx1"/>
                </a:solidFill>
              </a:rPr>
              <a:t>Values of a tuple are syntactically separated by commas. </a:t>
            </a:r>
          </a:p>
          <a:p>
            <a:pPr marL="457200" indent="-457200" algn="l" fontAlgn="base">
              <a:spcBef>
                <a:spcPts val="1800"/>
              </a:spcBef>
              <a:spcAft>
                <a:spcPts val="1800"/>
              </a:spcAft>
              <a:buFont typeface="Arial" panose="020B0604020202020204" pitchFamily="34" charset="0"/>
              <a:buChar char="•"/>
            </a:pPr>
            <a:r>
              <a:rPr lang="en-US" sz="2400" dirty="0">
                <a:solidFill>
                  <a:schemeClr val="tx1"/>
                </a:solidFill>
              </a:rPr>
              <a:t>Tuple elements cannot be changes.</a:t>
            </a:r>
            <a:endParaRPr lang="en-IN" sz="1800" dirty="0">
              <a:solidFill>
                <a:schemeClr val="tx1"/>
              </a:solidFill>
            </a:endParaRPr>
          </a:p>
        </p:txBody>
      </p:sp>
      <p:sp>
        <p:nvSpPr>
          <p:cNvPr id="2" name="Rectangle 1">
            <a:extLst>
              <a:ext uri="{FF2B5EF4-FFF2-40B4-BE49-F238E27FC236}">
                <a16:creationId xmlns:a16="http://schemas.microsoft.com/office/drawing/2014/main" id="{8821E634-AA26-900C-51A3-901F9A316BD1}"/>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976257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FFB1E-F8B4-BB0E-A0A2-C9D1E0983E9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8B4C17-020C-C41C-135C-E21D86A8B5F0}"/>
              </a:ext>
            </a:extLst>
          </p:cNvPr>
          <p:cNvSpPr>
            <a:spLocks noGrp="1"/>
          </p:cNvSpPr>
          <p:nvPr>
            <p:ph type="title"/>
          </p:nvPr>
        </p:nvSpPr>
        <p:spPr>
          <a:xfrm>
            <a:off x="427868" y="138500"/>
            <a:ext cx="11333087" cy="739343"/>
          </a:xfrm>
        </p:spPr>
        <p:txBody>
          <a:bodyPr/>
          <a:lstStyle/>
          <a:p>
            <a:pPr algn="l" fontAlgn="base">
              <a:buNone/>
            </a:pPr>
            <a:r>
              <a:rPr lang="en-US" sz="4000" b="1" dirty="0">
                <a:solidFill>
                  <a:schemeClr val="tx1"/>
                </a:solidFill>
                <a:latin typeface="+mn-lt"/>
              </a:rPr>
              <a:t>Creation Of Tuples</a:t>
            </a:r>
          </a:p>
        </p:txBody>
      </p:sp>
      <p:sp>
        <p:nvSpPr>
          <p:cNvPr id="4" name="TextBox 3">
            <a:extLst>
              <a:ext uri="{FF2B5EF4-FFF2-40B4-BE49-F238E27FC236}">
                <a16:creationId xmlns:a16="http://schemas.microsoft.com/office/drawing/2014/main" id="{1641A16A-5196-EC79-BDD4-B8A25F73A941}"/>
              </a:ext>
            </a:extLst>
          </p:cNvPr>
          <p:cNvSpPr txBox="1"/>
          <p:nvPr/>
        </p:nvSpPr>
        <p:spPr>
          <a:xfrm>
            <a:off x="9019964" y="4622800"/>
            <a:ext cx="2547226" cy="544765"/>
          </a:xfrm>
          <a:prstGeom prst="rect">
            <a:avLst/>
          </a:prstGeom>
          <a:noFill/>
        </p:spPr>
        <p:txBody>
          <a:bodyPr wrap="square" lIns="182880" tIns="146304" rIns="182880" bIns="146304" rtlCol="0">
            <a:spAutoFit/>
          </a:bodyPr>
          <a:lstStyle/>
          <a:p>
            <a:pPr algn="ctr">
              <a:lnSpc>
                <a:spcPct val="90000"/>
              </a:lnSpc>
              <a:spcAft>
                <a:spcPts val="600"/>
              </a:spcAft>
            </a:pPr>
            <a:endParaRPr lang="en-US" dirty="0">
              <a:gradFill>
                <a:gsLst>
                  <a:gs pos="2917">
                    <a:schemeClr val="tx1"/>
                  </a:gs>
                  <a:gs pos="30000">
                    <a:schemeClr val="tx1"/>
                  </a:gs>
                </a:gsLst>
                <a:lin ang="5400000" scaled="0"/>
              </a:gradFill>
            </a:endParaRPr>
          </a:p>
        </p:txBody>
      </p:sp>
      <p:sp>
        <p:nvSpPr>
          <p:cNvPr id="2" name="Rectangle 1">
            <a:extLst>
              <a:ext uri="{FF2B5EF4-FFF2-40B4-BE49-F238E27FC236}">
                <a16:creationId xmlns:a16="http://schemas.microsoft.com/office/drawing/2014/main" id="{BB108EEA-2C52-689A-F00E-64DD77178C01}"/>
              </a:ext>
            </a:extLst>
          </p:cNvPr>
          <p:cNvSpPr>
            <a:spLocks noChangeArrowheads="1"/>
          </p:cNvSpPr>
          <p:nvPr/>
        </p:nvSpPr>
        <p:spPr bwMode="auto">
          <a:xfrm>
            <a:off x="0" y="-138499"/>
            <a:ext cx="65" cy="276999"/>
          </a:xfrm>
          <a:prstGeom prst="rect">
            <a:avLst/>
          </a:prstGeom>
          <a:solidFill>
            <a:srgbClr val="13141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626BF8E1-D7AD-A273-259B-7CBEFC42EA28}"/>
              </a:ext>
            </a:extLst>
          </p:cNvPr>
          <p:cNvSpPr txBox="1"/>
          <p:nvPr/>
        </p:nvSpPr>
        <p:spPr>
          <a:xfrm>
            <a:off x="292257" y="1105287"/>
            <a:ext cx="8727707" cy="4647426"/>
          </a:xfrm>
          <a:prstGeom prst="rect">
            <a:avLst/>
          </a:prstGeom>
          <a:noFill/>
        </p:spPr>
        <p:txBody>
          <a:bodyPr wrap="square">
            <a:spAutoFit/>
          </a:bodyPr>
          <a:lstStyle/>
          <a:p>
            <a:pPr algn="l" fontAlgn="base">
              <a:spcBef>
                <a:spcPts val="600"/>
              </a:spcBef>
              <a:spcAft>
                <a:spcPts val="600"/>
              </a:spcAft>
            </a:pPr>
            <a:r>
              <a:rPr lang="en-US" sz="2400" b="0" i="0" dirty="0">
                <a:solidFill>
                  <a:schemeClr val="tx1"/>
                </a:solidFill>
                <a:effectLst/>
              </a:rPr>
              <a:t>Tuple1() //empty tuple </a:t>
            </a:r>
          </a:p>
          <a:p>
            <a:pPr algn="l" fontAlgn="base">
              <a:spcBef>
                <a:spcPts val="600"/>
              </a:spcBef>
              <a:spcAft>
                <a:spcPts val="600"/>
              </a:spcAft>
            </a:pPr>
            <a:r>
              <a:rPr lang="en-US" sz="2400" b="0" i="0" dirty="0">
                <a:solidFill>
                  <a:schemeClr val="tx1"/>
                </a:solidFill>
                <a:effectLst/>
              </a:rPr>
              <a:t>Tuple2 = ('zooming', 'For') //tuple with </a:t>
            </a:r>
          </a:p>
          <a:p>
            <a:pPr algn="l" fontAlgn="base">
              <a:spcBef>
                <a:spcPts val="600"/>
              </a:spcBef>
              <a:spcAft>
                <a:spcPts val="600"/>
              </a:spcAft>
            </a:pPr>
            <a:r>
              <a:rPr lang="en-US" sz="2400" b="0" i="0" dirty="0">
                <a:solidFill>
                  <a:schemeClr val="tx1"/>
                </a:solidFill>
                <a:effectLst/>
              </a:rPr>
              <a:t>strings list1=[1, 2, 4, 5, 6] </a:t>
            </a:r>
          </a:p>
          <a:p>
            <a:pPr algn="l" fontAlgn="base">
              <a:spcBef>
                <a:spcPts val="600"/>
              </a:spcBef>
              <a:spcAft>
                <a:spcPts val="600"/>
              </a:spcAft>
            </a:pPr>
            <a:r>
              <a:rPr lang="en-US" sz="2400" b="0" i="0" dirty="0">
                <a:solidFill>
                  <a:schemeClr val="tx1"/>
                </a:solidFill>
                <a:effectLst/>
              </a:rPr>
              <a:t>Tuple = tuple (list1) //tuple with the use of list </a:t>
            </a:r>
          </a:p>
          <a:p>
            <a:pPr algn="l" fontAlgn="base">
              <a:spcBef>
                <a:spcPts val="600"/>
              </a:spcBef>
              <a:spcAft>
                <a:spcPts val="600"/>
              </a:spcAft>
            </a:pPr>
            <a:r>
              <a:rPr lang="en-US" sz="2400" b="0" i="0" dirty="0">
                <a:solidFill>
                  <a:schemeClr val="tx1"/>
                </a:solidFill>
                <a:effectLst/>
              </a:rPr>
              <a:t>3 </a:t>
            </a:r>
          </a:p>
          <a:p>
            <a:pPr algn="l" fontAlgn="base">
              <a:spcBef>
                <a:spcPts val="600"/>
              </a:spcBef>
              <a:spcAft>
                <a:spcPts val="600"/>
              </a:spcAft>
            </a:pPr>
            <a:r>
              <a:rPr lang="en-US" sz="2400" b="0" i="0" dirty="0">
                <a:solidFill>
                  <a:schemeClr val="tx1"/>
                </a:solidFill>
                <a:effectLst/>
              </a:rPr>
              <a:t>Tuple = ('zooming',)* 3//tuple with repetition </a:t>
            </a:r>
          </a:p>
          <a:p>
            <a:pPr algn="l" fontAlgn="base">
              <a:spcBef>
                <a:spcPts val="600"/>
              </a:spcBef>
              <a:spcAft>
                <a:spcPts val="600"/>
              </a:spcAft>
            </a:pPr>
            <a:r>
              <a:rPr lang="en-US" sz="2400" b="0" i="0" dirty="0">
                <a:solidFill>
                  <a:schemeClr val="tx1"/>
                </a:solidFill>
                <a:effectLst/>
              </a:rPr>
              <a:t>4 </a:t>
            </a:r>
          </a:p>
          <a:p>
            <a:pPr fontAlgn="base">
              <a:spcBef>
                <a:spcPts val="600"/>
              </a:spcBef>
              <a:spcAft>
                <a:spcPts val="600"/>
              </a:spcAft>
            </a:pPr>
            <a:r>
              <a:rPr lang="en-US" sz="2400" b="0" i="0" dirty="0">
                <a:solidFill>
                  <a:schemeClr val="tx1"/>
                </a:solidFill>
                <a:effectLst/>
              </a:rPr>
              <a:t>Tuple = (5, 'Welcome’,     7, 'zooming') //tuple with</a:t>
            </a:r>
            <a:endParaRPr lang="en-IN" sz="2400" dirty="0">
              <a:solidFill>
                <a:schemeClr val="tx1"/>
              </a:solidFill>
            </a:endParaRPr>
          </a:p>
          <a:p>
            <a:pPr algn="l" fontAlgn="base">
              <a:spcBef>
                <a:spcPts val="600"/>
              </a:spcBef>
              <a:spcAft>
                <a:spcPts val="600"/>
              </a:spcAft>
            </a:pPr>
            <a:r>
              <a:rPr lang="en-US" sz="2400" b="0" i="0" dirty="0">
                <a:solidFill>
                  <a:schemeClr val="tx1"/>
                </a:solidFill>
                <a:effectLst/>
              </a:rPr>
              <a:t>5            mixed datatypes </a:t>
            </a:r>
          </a:p>
        </p:txBody>
      </p:sp>
    </p:spTree>
    <p:extLst>
      <p:ext uri="{BB962C8B-B14F-4D97-AF65-F5344CB8AC3E}">
        <p14:creationId xmlns:p14="http://schemas.microsoft.com/office/powerpoint/2010/main" val="309886533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SLIDEINFO" val="{&quot;Guid&quot;:&quot;251c84e5-43d0-4661-b6ab-65835d4fddd9&quot;,&quot;TimeStamp&quot;:&quot;2018-04-30T11:52:13.7442491-07:00&quot;}"/>
</p:tagLst>
</file>

<file path=ppt/theme/theme1.xml><?xml version="1.0" encoding="utf-8"?>
<a:theme xmlns:a="http://schemas.openxmlformats.org/drawingml/2006/main" name="2_Microsoft 365 PPT Template - 2018">
  <a:themeElements>
    <a:clrScheme name="Custom 4">
      <a:dk1>
        <a:srgbClr val="282828"/>
      </a:dk1>
      <a:lt1>
        <a:srgbClr val="FFFFFF"/>
      </a:lt1>
      <a:dk2>
        <a:srgbClr val="282828"/>
      </a:dk2>
      <a:lt2>
        <a:srgbClr val="FFFFFF"/>
      </a:lt2>
      <a:accent1>
        <a:srgbClr val="0078D4"/>
      </a:accent1>
      <a:accent2>
        <a:srgbClr val="002050"/>
      </a:accent2>
      <a:accent3>
        <a:srgbClr val="939393"/>
      </a:accent3>
      <a:accent4>
        <a:srgbClr val="00BCF2"/>
      </a:accent4>
      <a:accent5>
        <a:srgbClr val="6C6E6C"/>
      </a:accent5>
      <a:accent6>
        <a:srgbClr val="2E2F2E"/>
      </a:accent6>
      <a:hlink>
        <a:srgbClr val="0078D4"/>
      </a:hlink>
      <a:folHlink>
        <a:srgbClr val="0078D4"/>
      </a:folHlink>
    </a:clrScheme>
    <a:fontScheme name="Custom 25">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365 PPT Template 2018_2" id="{01A7FB2A-7862-441E-89D5-C3EE05893CAC}" vid="{DEC62A46-47F5-4825-899D-4E8B117FF7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426DBEE-2613-49F8-A414-B253EAD68E57}">
  <we:reference id="wa104381063" version="1.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054D84420ED148B02D4908102C06EA" ma:contentTypeVersion="8" ma:contentTypeDescription="Create a new document." ma:contentTypeScope="" ma:versionID="0ca3bddc5dc35702316b0b7921461aff">
  <xsd:schema xmlns:xsd="http://www.w3.org/2001/XMLSchema" xmlns:xs="http://www.w3.org/2001/XMLSchema" xmlns:p="http://schemas.microsoft.com/office/2006/metadata/properties" xmlns:ns2="acb2c182-8be2-4932-b6c9-d665a7453e01" targetNamespace="http://schemas.microsoft.com/office/2006/metadata/properties" ma:root="true" ma:fieldsID="dcb29f4d708bd8fa04d4e771960f2c9b" ns2:_="">
    <xsd:import namespace="acb2c182-8be2-4932-b6c9-d665a7453e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2c182-8be2-4932-b6c9-d665a7453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F8A837-F998-47CD-9E7B-790D0AEBBCB3}">
  <ds:schemaRef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http://purl.org/dc/elements/1.1/"/>
    <ds:schemaRef ds:uri="http://purl.org/dc/terms/"/>
    <ds:schemaRef ds:uri="acb2c182-8be2-4932-b6c9-d665a7453e01"/>
    <ds:schemaRef ds:uri="http://purl.org/dc/dcmitype/"/>
  </ds:schemaRefs>
</ds:datastoreItem>
</file>

<file path=customXml/itemProps2.xml><?xml version="1.0" encoding="utf-8"?>
<ds:datastoreItem xmlns:ds="http://schemas.openxmlformats.org/officeDocument/2006/customXml" ds:itemID="{85BC901C-3836-42FF-960F-11F4BB6FBC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b2c182-8be2-4932-b6c9-d665a7453e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D2EEDE-ABA6-40AD-A849-4E2A0601D2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1160</Words>
  <Application>Microsoft Office PowerPoint</Application>
  <PresentationFormat>Custom</PresentationFormat>
  <Paragraphs>132</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2_Microsoft 365 PPT Template - 2018</vt:lpstr>
      <vt:lpstr>CS 1010: Introduction to Programming with Python Lec 07: Collections (Lists, Tuples, Dictionary)</vt:lpstr>
      <vt:lpstr>Today, we’ll cover</vt:lpstr>
      <vt:lpstr>Python Collection </vt:lpstr>
      <vt:lpstr>List Creation</vt:lpstr>
      <vt:lpstr>Access Items from List</vt:lpstr>
      <vt:lpstr>Slice List </vt:lpstr>
      <vt:lpstr>List Method </vt:lpstr>
      <vt:lpstr>Tuples</vt:lpstr>
      <vt:lpstr>Creation Of Tuples</vt:lpstr>
      <vt:lpstr>Concatenation of Tuples </vt:lpstr>
      <vt:lpstr>Slicing Of Tuples</vt:lpstr>
      <vt:lpstr>Deleting</vt:lpstr>
      <vt:lpstr>Built-In-Methods in Tuples</vt:lpstr>
      <vt:lpstr>Python Dictionary</vt:lpstr>
      <vt:lpstr>Creation of Dictionary</vt:lpstr>
      <vt:lpstr>Accessing an elements from a Dictionary</vt:lpstr>
      <vt:lpstr>Deletion from a Dictionary</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427</cp:revision>
  <dcterms:modified xsi:type="dcterms:W3CDTF">2025-05-26T07:52:29Z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0x01010023054D84420ED148B02D4908102C06EA</vt:lpwstr>
  </property>
  <property fmtid="{D5CDD505-2E9C-101B-9397-08002B2CF9AE}" pid="3" name="DocVizPreviewMetadata_Count">
    <vt:i4>21</vt:i4>
  </property>
  <property fmtid="{D5CDD505-2E9C-101B-9397-08002B2CF9AE}" pid="4" name="First Published">
    <vt:filetime>2016-04-08T21:04:00Z</vt:filetime>
  </property>
  <property fmtid="{D5CDD505-2E9C-101B-9397-08002B2CF9AE}" pid="5" name="Order">
    <vt:r8>67300</vt:r8>
  </property>
  <property fmtid="{D5CDD505-2E9C-101B-9397-08002B2CF9AE}" pid="6" name="xd_ProgID">
    <vt:lpwstr/>
  </property>
  <property fmtid="{D5CDD505-2E9C-101B-9397-08002B2CF9AE}" pid="7" name="DocVizPreviewMetadata_0">
    <vt:lpwstr>300x371x1</vt:lpwstr>
  </property>
  <property fmtid="{D5CDD505-2E9C-101B-9397-08002B2CF9AE}" pid="8" name="TemplateUrl">
    <vt:lpwstr/>
  </property>
  <property fmtid="{D5CDD505-2E9C-101B-9397-08002B2CF9AE}" pid="9" name="_dlc_DocIdItemGuid">
    <vt:lpwstr>f9cf9980-59c4-4715-853c-d67d1fe5f5ec</vt:lpwstr>
  </property>
  <property fmtid="{D5CDD505-2E9C-101B-9397-08002B2CF9AE}" pid="10" name="_CopySource">
    <vt:lpwstr>https://microsoft.sharepoint.com/teams/ftccm/Staging/CM-455/F3_Initiate_Assessment_Meeting_Template.pptx</vt:lpwstr>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SetBy">
    <vt:lpwstr>babrody@microsoft.com</vt:lpwstr>
  </property>
  <property fmtid="{D5CDD505-2E9C-101B-9397-08002B2CF9AE}" pid="15" name="MSIP_Label_f42aa342-8706-4288-bd11-ebb85995028c_SetDate">
    <vt:lpwstr>2017-05-29T11:15:09.7205326+02:00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y fmtid="{D5CDD505-2E9C-101B-9397-08002B2CF9AE}" pid="20" name="xd_Signature">
    <vt:bool>false</vt:bool>
  </property>
  <property fmtid="{D5CDD505-2E9C-101B-9397-08002B2CF9AE}" pid="21" name="ComplianceAssetId">
    <vt:lpwstr/>
  </property>
</Properties>
</file>